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  <p:sldMasterId id="2147483706" r:id="rId5"/>
  </p:sldMasterIdLst>
  <p:notesMasterIdLst>
    <p:notesMasterId r:id="rId44"/>
  </p:notesMasterIdLst>
  <p:handoutMasterIdLst>
    <p:handoutMasterId r:id="rId45"/>
  </p:handoutMasterIdLst>
  <p:sldIdLst>
    <p:sldId id="2814" r:id="rId6"/>
    <p:sldId id="2813" r:id="rId7"/>
    <p:sldId id="2785" r:id="rId8"/>
    <p:sldId id="1259" r:id="rId9"/>
    <p:sldId id="2803" r:id="rId10"/>
    <p:sldId id="2684" r:id="rId11"/>
    <p:sldId id="2786" r:id="rId12"/>
    <p:sldId id="2791" r:id="rId13"/>
    <p:sldId id="2792" r:id="rId14"/>
    <p:sldId id="2789" r:id="rId15"/>
    <p:sldId id="2790" r:id="rId16"/>
    <p:sldId id="2787" r:id="rId17"/>
    <p:sldId id="2788" r:id="rId18"/>
    <p:sldId id="392" r:id="rId19"/>
    <p:sldId id="2581" r:id="rId20"/>
    <p:sldId id="2197" r:id="rId21"/>
    <p:sldId id="2797" r:id="rId22"/>
    <p:sldId id="2793" r:id="rId23"/>
    <p:sldId id="2798" r:id="rId24"/>
    <p:sldId id="2796" r:id="rId25"/>
    <p:sldId id="2795" r:id="rId26"/>
    <p:sldId id="2708" r:id="rId27"/>
    <p:sldId id="2327" r:id="rId28"/>
    <p:sldId id="2582" r:id="rId29"/>
    <p:sldId id="2800" r:id="rId30"/>
    <p:sldId id="2802" r:id="rId31"/>
    <p:sldId id="398" r:id="rId32"/>
    <p:sldId id="2807" r:id="rId33"/>
    <p:sldId id="2656" r:id="rId34"/>
    <p:sldId id="2806" r:id="rId35"/>
    <p:sldId id="2805" r:id="rId36"/>
    <p:sldId id="2804" r:id="rId37"/>
    <p:sldId id="2808" r:id="rId38"/>
    <p:sldId id="2775" r:id="rId39"/>
    <p:sldId id="2810" r:id="rId40"/>
    <p:sldId id="2809" r:id="rId41"/>
    <p:sldId id="2811" r:id="rId42"/>
    <p:sldId id="2753" r:id="rId43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FDBA55F5-03C4-4585-BDF7-3C943F14CD52}">
          <p14:sldIdLst>
            <p14:sldId id="2814"/>
            <p14:sldId id="2813"/>
            <p14:sldId id="2785"/>
            <p14:sldId id="1259"/>
            <p14:sldId id="2803"/>
            <p14:sldId id="2684"/>
            <p14:sldId id="2786"/>
            <p14:sldId id="2791"/>
            <p14:sldId id="2792"/>
            <p14:sldId id="2789"/>
            <p14:sldId id="2790"/>
            <p14:sldId id="2787"/>
            <p14:sldId id="2788"/>
            <p14:sldId id="392"/>
            <p14:sldId id="2581"/>
            <p14:sldId id="2197"/>
            <p14:sldId id="2797"/>
            <p14:sldId id="2793"/>
            <p14:sldId id="2798"/>
            <p14:sldId id="2796"/>
            <p14:sldId id="2795"/>
            <p14:sldId id="2708"/>
            <p14:sldId id="2327"/>
            <p14:sldId id="2582"/>
            <p14:sldId id="2800"/>
            <p14:sldId id="2802"/>
            <p14:sldId id="398"/>
            <p14:sldId id="2807"/>
            <p14:sldId id="2656"/>
            <p14:sldId id="2806"/>
            <p14:sldId id="2805"/>
            <p14:sldId id="2804"/>
            <p14:sldId id="2808"/>
            <p14:sldId id="2775"/>
            <p14:sldId id="2810"/>
            <p14:sldId id="2809"/>
            <p14:sldId id="2811"/>
            <p14:sldId id="27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BA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250980-9EE7-4F82-83B3-282BC50E3065}" v="1" dt="2023-04-18T10:18:41.715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72" autoAdjust="0"/>
    <p:restoredTop sz="94660" autoAdjust="0"/>
  </p:normalViewPr>
  <p:slideViewPr>
    <p:cSldViewPr snapToGrid="0" showGuides="1">
      <p:cViewPr varScale="1">
        <p:scale>
          <a:sx n="65" d="100"/>
          <a:sy n="65" d="100"/>
        </p:scale>
        <p:origin x="72" y="3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 snapToGrid="0">
      <p:cViewPr varScale="1">
        <p:scale>
          <a:sx n="90" d="100"/>
          <a:sy n="90" d="100"/>
        </p:scale>
        <p:origin x="29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érôme Raucy" userId="97cafd00-e549-4e15-809c-5876db61de4e" providerId="ADAL" clId="{465A6F4A-BA79-4292-8BD5-B5FC7A10CE0F}"/>
    <pc:docChg chg="custSel modSld">
      <pc:chgData name="Jérôme Raucy" userId="97cafd00-e549-4e15-809c-5876db61de4e" providerId="ADAL" clId="{465A6F4A-BA79-4292-8BD5-B5FC7A10CE0F}" dt="2023-04-18T11:43:38.985" v="36" actId="403"/>
      <pc:docMkLst>
        <pc:docMk/>
      </pc:docMkLst>
      <pc:sldChg chg="modSp mod">
        <pc:chgData name="Jérôme Raucy" userId="97cafd00-e549-4e15-809c-5876db61de4e" providerId="ADAL" clId="{465A6F4A-BA79-4292-8BD5-B5FC7A10CE0F}" dt="2023-04-18T10:30:02.573" v="1" actId="6549"/>
        <pc:sldMkLst>
          <pc:docMk/>
          <pc:sldMk cId="1014263425" sldId="2197"/>
        </pc:sldMkLst>
        <pc:spChg chg="mod">
          <ac:chgData name="Jérôme Raucy" userId="97cafd00-e549-4e15-809c-5876db61de4e" providerId="ADAL" clId="{465A6F4A-BA79-4292-8BD5-B5FC7A10CE0F}" dt="2023-04-18T10:30:02.573" v="1" actId="6549"/>
          <ac:spMkLst>
            <pc:docMk/>
            <pc:sldMk cId="1014263425" sldId="2197"/>
            <ac:spMk id="2" creationId="{00000000-0000-0000-0000-000000000000}"/>
          </ac:spMkLst>
        </pc:spChg>
      </pc:sldChg>
      <pc:sldChg chg="modSp mod">
        <pc:chgData name="Jérôme Raucy" userId="97cafd00-e549-4e15-809c-5876db61de4e" providerId="ADAL" clId="{465A6F4A-BA79-4292-8BD5-B5FC7A10CE0F}" dt="2023-04-18T10:31:32.894" v="22" actId="20577"/>
        <pc:sldMkLst>
          <pc:docMk/>
          <pc:sldMk cId="536440810" sldId="2795"/>
        </pc:sldMkLst>
        <pc:spChg chg="mod">
          <ac:chgData name="Jérôme Raucy" userId="97cafd00-e549-4e15-809c-5876db61de4e" providerId="ADAL" clId="{465A6F4A-BA79-4292-8BD5-B5FC7A10CE0F}" dt="2023-04-18T10:31:32.894" v="22" actId="20577"/>
          <ac:spMkLst>
            <pc:docMk/>
            <pc:sldMk cId="536440810" sldId="2795"/>
            <ac:spMk id="2" creationId="{00000000-0000-0000-0000-000000000000}"/>
          </ac:spMkLst>
        </pc:spChg>
      </pc:sldChg>
      <pc:sldChg chg="modSp mod">
        <pc:chgData name="Jérôme Raucy" userId="97cafd00-e549-4e15-809c-5876db61de4e" providerId="ADAL" clId="{465A6F4A-BA79-4292-8BD5-B5FC7A10CE0F}" dt="2023-04-18T10:30:29.432" v="8" actId="20577"/>
        <pc:sldMkLst>
          <pc:docMk/>
          <pc:sldMk cId="2812212922" sldId="2797"/>
        </pc:sldMkLst>
        <pc:spChg chg="mod">
          <ac:chgData name="Jérôme Raucy" userId="97cafd00-e549-4e15-809c-5876db61de4e" providerId="ADAL" clId="{465A6F4A-BA79-4292-8BD5-B5FC7A10CE0F}" dt="2023-04-18T10:30:29.432" v="8" actId="20577"/>
          <ac:spMkLst>
            <pc:docMk/>
            <pc:sldMk cId="2812212922" sldId="2797"/>
            <ac:spMk id="2" creationId="{00000000-0000-0000-0000-000000000000}"/>
          </ac:spMkLst>
        </pc:spChg>
      </pc:sldChg>
      <pc:sldChg chg="modSp mod">
        <pc:chgData name="Jérôme Raucy" userId="97cafd00-e549-4e15-809c-5876db61de4e" providerId="ADAL" clId="{465A6F4A-BA79-4292-8BD5-B5FC7A10CE0F}" dt="2023-04-18T10:31:01.611" v="15" actId="20577"/>
        <pc:sldMkLst>
          <pc:docMk/>
          <pc:sldMk cId="2290908931" sldId="2798"/>
        </pc:sldMkLst>
        <pc:spChg chg="mod">
          <ac:chgData name="Jérôme Raucy" userId="97cafd00-e549-4e15-809c-5876db61de4e" providerId="ADAL" clId="{465A6F4A-BA79-4292-8BD5-B5FC7A10CE0F}" dt="2023-04-18T10:31:01.611" v="15" actId="20577"/>
          <ac:spMkLst>
            <pc:docMk/>
            <pc:sldMk cId="2290908931" sldId="2798"/>
            <ac:spMk id="2" creationId="{00000000-0000-0000-0000-000000000000}"/>
          </ac:spMkLst>
        </pc:spChg>
      </pc:sldChg>
      <pc:sldChg chg="modSp mod">
        <pc:chgData name="Jérôme Raucy" userId="97cafd00-e549-4e15-809c-5876db61de4e" providerId="ADAL" clId="{465A6F4A-BA79-4292-8BD5-B5FC7A10CE0F}" dt="2023-04-18T11:43:38.985" v="36" actId="403"/>
        <pc:sldMkLst>
          <pc:docMk/>
          <pc:sldMk cId="1777247919" sldId="2814"/>
        </pc:sldMkLst>
        <pc:spChg chg="mod">
          <ac:chgData name="Jérôme Raucy" userId="97cafd00-e549-4e15-809c-5876db61de4e" providerId="ADAL" clId="{465A6F4A-BA79-4292-8BD5-B5FC7A10CE0F}" dt="2023-04-18T11:43:38.985" v="36" actId="403"/>
          <ac:spMkLst>
            <pc:docMk/>
            <pc:sldMk cId="1777247919" sldId="2814"/>
            <ac:spMk id="3" creationId="{00000000-0000-0000-0000-000000000000}"/>
          </ac:spMkLst>
        </pc:spChg>
        <pc:picChg chg="mod modCrop">
          <ac:chgData name="Jérôme Raucy" userId="97cafd00-e549-4e15-809c-5876db61de4e" providerId="ADAL" clId="{465A6F4A-BA79-4292-8BD5-B5FC7A10CE0F}" dt="2023-04-18T11:42:54.985" v="25" actId="14100"/>
          <ac:picMkLst>
            <pc:docMk/>
            <pc:sldMk cId="1777247919" sldId="2814"/>
            <ac:picMk id="5" creationId="{3594D20D-EBE6-2D57-02C3-502A385B319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D3219A-75C0-4E09-81D8-07B08B329A80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F885645-4090-46EC-B88C-5C997E9166C1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xmlns="" id="{FBE915A5-FFEB-441B-BDE8-F306FB7E62C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accent4"/>
          </a:solidFill>
        </p:spPr>
        <p:txBody>
          <a:bodyPr rtlCol="0"/>
          <a:lstStyle>
            <a:lvl1pPr algn="ctr">
              <a:buFontTx/>
              <a:buNone/>
              <a:defRPr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14" name="Espace réservé du texte 12">
            <a:extLst>
              <a:ext uri="{FF2B5EF4-FFF2-40B4-BE49-F238E27FC236}">
                <a16:creationId xmlns:a16="http://schemas.microsoft.com/office/drawing/2014/main" xmlns="" id="{7FCB6BAA-ADA6-4E0B-9F0B-A3CA2EFB3C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0305" y="4938614"/>
            <a:ext cx="3249643" cy="379110"/>
          </a:xfrm>
        </p:spPr>
        <p:txBody>
          <a:bodyPr rtlCol="0"/>
          <a:lstStyle>
            <a:lvl1pPr algn="ctr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Date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xmlns="" id="{D556029E-DA4E-4759-8437-471096A966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4365099"/>
            <a:ext cx="4809839" cy="573515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4000" spc="300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 rtl="0"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18303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21A7A5D-B13D-49C4-B7F4-D583D6F53063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982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9A4C305-DA62-421D-B6E0-6A29EC9487A1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062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770397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AAAE710-946E-4C7F-A4E2-6F595348EE98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08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EFE9B5D-81FF-42C1-9024-9AEDAF5F2CA4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114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342087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9FA9488-D589-4DC3-BEE3-1C92FD8BA2B2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670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979D9A7-8BEC-4B5F-8006-B7A03D5A75BF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543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3C3A8D3-7C0E-4B37-B51D-D6F35AA2428B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81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64077319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’une coupu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xmlns="" id="{96A1E487-F2EC-4AB0-B146-A17F2F22E5A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7999"/>
          </a:xfrm>
          <a:solidFill>
            <a:schemeClr val="accent2">
              <a:lumMod val="60000"/>
              <a:lumOff val="40000"/>
            </a:schemeClr>
          </a:solidFill>
        </p:spPr>
        <p:txBody>
          <a:bodyPr rtlCol="0"/>
          <a:lstStyle>
            <a:lvl1pPr algn="ctr">
              <a:buFontTx/>
              <a:buNone/>
              <a:defRPr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 dirty="0"/>
              <a:t>image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xmlns="" id="{80296D4C-4C11-4F2C-B095-9DC1C6CCAD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57170" y="3077822"/>
            <a:ext cx="1286905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 dirty="0"/>
              <a:t>Sous-titre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3A211C2A-C68C-42C1-908C-D8A132FBB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2299" y="2966697"/>
            <a:ext cx="2722422" cy="591127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3493963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091659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1770168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562408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3369075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72D1425-9EE9-4038-A8F9-3BCD47DCED41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02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3ED98CB-F975-4422-A942-38F1FA9B0C27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/>
              <a:t>Ajouter un pied de page</a:t>
            </a:r>
            <a:endParaRPr lang="fr-F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357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 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5678904" y="987431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C25AFF-DB74-486A-8B15-3C26CDA56CCE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Pho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du texte&#10;&#10;Description générée automatiquement">
            <a:extLst>
              <a:ext uri="{FF2B5EF4-FFF2-40B4-BE49-F238E27FC236}">
                <a16:creationId xmlns:a16="http://schemas.microsoft.com/office/drawing/2014/main" xmlns="" id="{17890488-3607-4BE4-9768-F9F1E59A22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51432" r="2143" b="11272"/>
          <a:stretch/>
        </p:blipFill>
        <p:spPr>
          <a:xfrm rot="10800000" flipV="1">
            <a:off x="-8" y="-7646"/>
            <a:ext cx="6000738" cy="6858000"/>
          </a:xfrm>
          <a:prstGeom prst="rect">
            <a:avLst/>
          </a:prstGeom>
        </p:spPr>
      </p:pic>
      <p:sp>
        <p:nvSpPr>
          <p:cNvPr id="12" name="Espace réservé d’image 20">
            <a:extLst>
              <a:ext uri="{FF2B5EF4-FFF2-40B4-BE49-F238E27FC236}">
                <a16:creationId xmlns:a16="http://schemas.microsoft.com/office/drawing/2014/main" xmlns="" id="{A2A236F3-741B-4D35-B5D8-CE6FB7E01FE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00730" y="0"/>
            <a:ext cx="6191270" cy="6858000"/>
          </a:xfrm>
          <a:solidFill>
            <a:schemeClr val="accent6"/>
          </a:solidFill>
        </p:spPr>
        <p:txBody>
          <a:bodyPr rtlCol="0"/>
          <a:lstStyle>
            <a:lvl1pPr algn="ctr">
              <a:buNone/>
              <a:defRPr>
                <a:solidFill>
                  <a:schemeClr val="accent6"/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Photo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1CDD9A1-FE51-41A1-8C8D-FDA7B913253F}"/>
              </a:ext>
            </a:extLst>
          </p:cNvPr>
          <p:cNvSpPr/>
          <p:nvPr userDrawn="1"/>
        </p:nvSpPr>
        <p:spPr>
          <a:xfrm>
            <a:off x="285565" y="285566"/>
            <a:ext cx="5405021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Graphisme 3">
            <a:extLst>
              <a:ext uri="{FF2B5EF4-FFF2-40B4-BE49-F238E27FC236}">
                <a16:creationId xmlns:a16="http://schemas.microsoft.com/office/drawing/2014/main" xmlns="" id="{35FB84FF-8E5E-4861-B3BF-0F0192E59B4F}"/>
              </a:ext>
            </a:extLst>
          </p:cNvPr>
          <p:cNvSpPr/>
          <p:nvPr userDrawn="1"/>
        </p:nvSpPr>
        <p:spPr>
          <a:xfrm rot="1514662">
            <a:off x="2317266" y="5622803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E6E5DD7-751B-4BC5-B035-37ED6032D058}"/>
              </a:ext>
            </a:extLst>
          </p:cNvPr>
          <p:cNvSpPr/>
          <p:nvPr userDrawn="1"/>
        </p:nvSpPr>
        <p:spPr>
          <a:xfrm>
            <a:off x="647641" y="791905"/>
            <a:ext cx="4664641" cy="392734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schemeClr val="tx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Rectangle 10">
            <a:extLst>
              <a:ext uri="{FF2B5EF4-FFF2-40B4-BE49-F238E27FC236}">
                <a16:creationId xmlns:a16="http://schemas.microsoft.com/office/drawing/2014/main" xmlns="" id="{E34058EA-A15F-40E4-A9F3-8EA250D7FBF3}"/>
              </a:ext>
            </a:extLst>
          </p:cNvPr>
          <p:cNvSpPr/>
          <p:nvPr userDrawn="1"/>
        </p:nvSpPr>
        <p:spPr>
          <a:xfrm>
            <a:off x="1898788" y="521602"/>
            <a:ext cx="2162346" cy="52083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4" name="Espace réservé d’image 4">
            <a:extLst>
              <a:ext uri="{FF2B5EF4-FFF2-40B4-BE49-F238E27FC236}">
                <a16:creationId xmlns:a16="http://schemas.microsoft.com/office/drawing/2014/main" xmlns="" id="{72A691C7-3F2C-4DFD-B0FC-1A205B36419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84154" y="1120228"/>
            <a:ext cx="3992160" cy="2842172"/>
          </a:xfrm>
          <a:solidFill>
            <a:schemeClr val="accent5">
              <a:lumMod val="9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accent5">
                    <a:lumMod val="9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FEF44A2A-7969-48CC-B5CE-702F5C6376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6113" y="5012463"/>
            <a:ext cx="4664641" cy="653277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4638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’image 25" descr="Gros plan d’un corral&#10;&#10;Description générée automatiquement">
            <a:extLst>
              <a:ext uri="{FF2B5EF4-FFF2-40B4-BE49-F238E27FC236}">
                <a16:creationId xmlns:a16="http://schemas.microsoft.com/office/drawing/2014/main" xmlns="" id="{494EA73B-5244-4C80-99EB-DDE5EDF9ED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8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A9CE015-6EB3-4DD0-8826-DCA2711CBE4F}"/>
              </a:ext>
            </a:extLst>
          </p:cNvPr>
          <p:cNvSpPr/>
          <p:nvPr/>
        </p:nvSpPr>
        <p:spPr>
          <a:xfrm>
            <a:off x="848391" y="764153"/>
            <a:ext cx="4664641" cy="55902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F82B1BBD-5D08-4833-9588-FBABF1274F43}"/>
              </a:ext>
            </a:extLst>
          </p:cNvPr>
          <p:cNvSpPr/>
          <p:nvPr userDrawn="1"/>
        </p:nvSpPr>
        <p:spPr>
          <a:xfrm>
            <a:off x="2099538" y="484640"/>
            <a:ext cx="2162346" cy="53004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Graphisme 3">
            <a:extLst>
              <a:ext uri="{FF2B5EF4-FFF2-40B4-BE49-F238E27FC236}">
                <a16:creationId xmlns:a16="http://schemas.microsoft.com/office/drawing/2014/main" xmlns="" id="{8D4CA70A-5D6E-4779-8014-6C12C593AFCF}"/>
              </a:ext>
            </a:extLst>
          </p:cNvPr>
          <p:cNvSpPr/>
          <p:nvPr userDrawn="1"/>
        </p:nvSpPr>
        <p:spPr>
          <a:xfrm rot="1514662">
            <a:off x="8184917" y="3851221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10" name="Espace réservé d’image 4">
            <a:extLst>
              <a:ext uri="{FF2B5EF4-FFF2-40B4-BE49-F238E27FC236}">
                <a16:creationId xmlns:a16="http://schemas.microsoft.com/office/drawing/2014/main" xmlns="" id="{FFF16015-5381-40DF-BF92-F9C4CCB72D0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84904" y="1164507"/>
            <a:ext cx="3992160" cy="4284881"/>
          </a:xfrm>
          <a:solidFill>
            <a:schemeClr val="accent5">
              <a:lumMod val="75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xmlns="" id="{F3C1C624-86ED-41D8-8323-124CEDD3BF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0937" y="3103417"/>
            <a:ext cx="4514147" cy="811119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3824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 photos">
    <p:bg>
      <p:bgPr>
        <a:solidFill>
          <a:srgbClr val="3746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’image 25" descr="Gros plan d’un corral&#10;&#10;Description générée automatiquement">
            <a:extLst>
              <a:ext uri="{FF2B5EF4-FFF2-40B4-BE49-F238E27FC236}">
                <a16:creationId xmlns:a16="http://schemas.microsoft.com/office/drawing/2014/main" xmlns="" id="{4B0ACBD7-EFB6-4100-A022-0B9A0A88CB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5000"/>
          </a:blip>
          <a:srcRect t="30332" b="13926"/>
          <a:stretch/>
        </p:blipFill>
        <p:spPr>
          <a:xfrm>
            <a:off x="-151534" y="0"/>
            <a:ext cx="12302836" cy="6858000"/>
          </a:xfrm>
          <a:prstGeom prst="rect">
            <a:avLst/>
          </a:prstGeom>
        </p:spPr>
      </p:pic>
      <p:sp>
        <p:nvSpPr>
          <p:cNvPr id="2" name="Graphisme 11">
            <a:extLst>
              <a:ext uri="{FF2B5EF4-FFF2-40B4-BE49-F238E27FC236}">
                <a16:creationId xmlns:a16="http://schemas.microsoft.com/office/drawing/2014/main" xmlns="" id="{25082345-B677-4FCD-8A8F-A78A42503CCC}"/>
              </a:ext>
            </a:extLst>
          </p:cNvPr>
          <p:cNvSpPr/>
          <p:nvPr/>
        </p:nvSpPr>
        <p:spPr>
          <a:xfrm rot="20388820" flipH="1">
            <a:off x="1491896" y="5646588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Graphique 6">
            <a:extLst>
              <a:ext uri="{FF2B5EF4-FFF2-40B4-BE49-F238E27FC236}">
                <a16:creationId xmlns:a16="http://schemas.microsoft.com/office/drawing/2014/main" xmlns="" id="{3CB33A04-E7AD-4AC4-88B3-60ED7E9B9566}"/>
              </a:ext>
            </a:extLst>
          </p:cNvPr>
          <p:cNvSpPr/>
          <p:nvPr/>
        </p:nvSpPr>
        <p:spPr>
          <a:xfrm rot="1479909">
            <a:off x="9335388" y="5646587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976E5A3-E720-491F-80B9-92B94D665167}"/>
              </a:ext>
            </a:extLst>
          </p:cNvPr>
          <p:cNvSpPr/>
          <p:nvPr userDrawn="1"/>
        </p:nvSpPr>
        <p:spPr>
          <a:xfrm>
            <a:off x="524899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70D647A-A7D0-4786-B3B1-01ECB0E5CEA2}"/>
              </a:ext>
            </a:extLst>
          </p:cNvPr>
          <p:cNvSpPr/>
          <p:nvPr userDrawn="1"/>
        </p:nvSpPr>
        <p:spPr>
          <a:xfrm>
            <a:off x="1413196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F96FA808-97EC-4F02-8C56-FE1435B9771D}"/>
              </a:ext>
            </a:extLst>
          </p:cNvPr>
          <p:cNvSpPr/>
          <p:nvPr userDrawn="1"/>
        </p:nvSpPr>
        <p:spPr>
          <a:xfrm>
            <a:off x="4386204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5E109696-1980-4D2D-B937-02F74014104E}"/>
              </a:ext>
            </a:extLst>
          </p:cNvPr>
          <p:cNvSpPr/>
          <p:nvPr userDrawn="1"/>
        </p:nvSpPr>
        <p:spPr>
          <a:xfrm>
            <a:off x="5274501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0447A092-9105-4154-A058-8646A83D73E4}"/>
              </a:ext>
            </a:extLst>
          </p:cNvPr>
          <p:cNvSpPr/>
          <p:nvPr userDrawn="1"/>
        </p:nvSpPr>
        <p:spPr>
          <a:xfrm>
            <a:off x="8247514" y="677261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95407C56-9ECE-4F96-9CC0-5AF4992CB676}"/>
              </a:ext>
            </a:extLst>
          </p:cNvPr>
          <p:cNvSpPr/>
          <p:nvPr userDrawn="1"/>
        </p:nvSpPr>
        <p:spPr>
          <a:xfrm>
            <a:off x="9135811" y="329560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9" name="Espace réservé d’image 18">
            <a:extLst>
              <a:ext uri="{FF2B5EF4-FFF2-40B4-BE49-F238E27FC236}">
                <a16:creationId xmlns:a16="http://schemas.microsoft.com/office/drawing/2014/main" xmlns="" id="{48F0D1A6-69DE-433E-821B-4FF1D0640D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71015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Photo</a:t>
            </a:r>
          </a:p>
        </p:txBody>
      </p:sp>
      <p:sp>
        <p:nvSpPr>
          <p:cNvPr id="20" name="Espace réservé d’image 18">
            <a:extLst>
              <a:ext uri="{FF2B5EF4-FFF2-40B4-BE49-F238E27FC236}">
                <a16:creationId xmlns:a16="http://schemas.microsoft.com/office/drawing/2014/main" xmlns="" id="{5433B204-C104-4815-BF09-872F084D8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32320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Photo</a:t>
            </a:r>
          </a:p>
        </p:txBody>
      </p:sp>
      <p:sp>
        <p:nvSpPr>
          <p:cNvPr id="21" name="Espace réservé d’image 18">
            <a:extLst>
              <a:ext uri="{FF2B5EF4-FFF2-40B4-BE49-F238E27FC236}">
                <a16:creationId xmlns:a16="http://schemas.microsoft.com/office/drawing/2014/main" xmlns="" id="{7E31EC5E-2551-4B7D-90D4-D3B557EA3E7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493630" y="943258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Photo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xmlns="" id="{A8BF323E-9C2D-48E5-BB6B-96419386C7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39067" y="5766800"/>
            <a:ext cx="4721634" cy="676186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3024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 pho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E25742E-0B47-444B-8B8B-BB03EAE7FC4B}"/>
              </a:ext>
            </a:extLst>
          </p:cNvPr>
          <p:cNvSpPr/>
          <p:nvPr userDrawn="1"/>
        </p:nvSpPr>
        <p:spPr>
          <a:xfrm>
            <a:off x="0" y="-7732"/>
            <a:ext cx="12191010" cy="68657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Une image contenant du texte&#10;&#10;Description générée automatiquement">
            <a:extLst>
              <a:ext uri="{FF2B5EF4-FFF2-40B4-BE49-F238E27FC236}">
                <a16:creationId xmlns:a16="http://schemas.microsoft.com/office/drawing/2014/main" xmlns="" id="{E4D5090F-2595-49C8-8F31-FCFF302CB3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3541" r="2143" b="34177"/>
          <a:stretch/>
        </p:blipFill>
        <p:spPr>
          <a:xfrm rot="10800000" flipV="1">
            <a:off x="-7" y="-7646"/>
            <a:ext cx="12191017" cy="5087646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7A53ABB2-D679-4B08-8670-374EBC192A70}"/>
              </a:ext>
            </a:extLst>
          </p:cNvPr>
          <p:cNvSpPr/>
          <p:nvPr userDrawn="1"/>
        </p:nvSpPr>
        <p:spPr>
          <a:xfrm>
            <a:off x="539327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B8FA6E14-528F-4D1D-8DED-CC55E7F4D15A}"/>
              </a:ext>
            </a:extLst>
          </p:cNvPr>
          <p:cNvSpPr/>
          <p:nvPr userDrawn="1"/>
        </p:nvSpPr>
        <p:spPr>
          <a:xfrm>
            <a:off x="1140392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C76D0D81-7898-4FD0-B5CB-91DC005C6CD8}"/>
              </a:ext>
            </a:extLst>
          </p:cNvPr>
          <p:cNvSpPr/>
          <p:nvPr/>
        </p:nvSpPr>
        <p:spPr>
          <a:xfrm>
            <a:off x="3336321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97715DBE-F5C3-4046-BFEF-BC9F50A9DAE1}"/>
              </a:ext>
            </a:extLst>
          </p:cNvPr>
          <p:cNvSpPr/>
          <p:nvPr userDrawn="1"/>
        </p:nvSpPr>
        <p:spPr>
          <a:xfrm>
            <a:off x="3937386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070D90CF-903F-438D-B2DC-69E7F8BE88A1}"/>
              </a:ext>
            </a:extLst>
          </p:cNvPr>
          <p:cNvSpPr/>
          <p:nvPr userDrawn="1"/>
        </p:nvSpPr>
        <p:spPr>
          <a:xfrm>
            <a:off x="6133415" y="3393059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B96F7532-1DBF-4548-BD12-CFF9D1595916}"/>
              </a:ext>
            </a:extLst>
          </p:cNvPr>
          <p:cNvSpPr/>
          <p:nvPr userDrawn="1"/>
        </p:nvSpPr>
        <p:spPr>
          <a:xfrm>
            <a:off x="6734480" y="3079336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542E3DD0-50DC-45B6-8B27-EE9F633A9A80}"/>
              </a:ext>
            </a:extLst>
          </p:cNvPr>
          <p:cNvSpPr/>
          <p:nvPr/>
        </p:nvSpPr>
        <p:spPr>
          <a:xfrm>
            <a:off x="8928137" y="3393143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xmlns="" id="{49F0792B-F250-4A87-B672-10CD1FF7DB06}"/>
              </a:ext>
            </a:extLst>
          </p:cNvPr>
          <p:cNvSpPr/>
          <p:nvPr userDrawn="1"/>
        </p:nvSpPr>
        <p:spPr>
          <a:xfrm>
            <a:off x="9529202" y="3079420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694DB7F-A747-40DE-96EF-1D82762E6F21}"/>
              </a:ext>
            </a:extLst>
          </p:cNvPr>
          <p:cNvSpPr/>
          <p:nvPr userDrawn="1"/>
        </p:nvSpPr>
        <p:spPr>
          <a:xfrm>
            <a:off x="285565" y="285566"/>
            <a:ext cx="11620870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9" name="Espace réservé du texte 15">
            <a:extLst>
              <a:ext uri="{FF2B5EF4-FFF2-40B4-BE49-F238E27FC236}">
                <a16:creationId xmlns:a16="http://schemas.microsoft.com/office/drawing/2014/main" xmlns="" id="{A4F23455-1CA2-484A-A539-C13F39C102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41479" y="743985"/>
            <a:ext cx="1483234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 dirty="0"/>
              <a:t>Sous-titre</a:t>
            </a:r>
          </a:p>
        </p:txBody>
      </p:sp>
      <p:sp>
        <p:nvSpPr>
          <p:cNvPr id="4" name="Graphisme 21">
            <a:extLst>
              <a:ext uri="{FF2B5EF4-FFF2-40B4-BE49-F238E27FC236}">
                <a16:creationId xmlns:a16="http://schemas.microsoft.com/office/drawing/2014/main" xmlns="" id="{02AF6E82-BA59-498B-9E11-F1E1BEA76522}"/>
              </a:ext>
            </a:extLst>
          </p:cNvPr>
          <p:cNvSpPr/>
          <p:nvPr/>
        </p:nvSpPr>
        <p:spPr>
          <a:xfrm rot="1600662">
            <a:off x="5546311" y="2233118"/>
            <a:ext cx="1100563" cy="563350"/>
          </a:xfrm>
          <a:custGeom>
            <a:avLst/>
            <a:gdLst>
              <a:gd name="connsiteX0" fmla="*/ 1100560 w 1100563"/>
              <a:gd name="connsiteY0" fmla="*/ 57532 h 563350"/>
              <a:gd name="connsiteX1" fmla="*/ 1083745 w 1100563"/>
              <a:gd name="connsiteY1" fmla="*/ 74346 h 563350"/>
              <a:gd name="connsiteX2" fmla="*/ 1087472 w 1100563"/>
              <a:gd name="connsiteY2" fmla="*/ 83617 h 563350"/>
              <a:gd name="connsiteX3" fmla="*/ 1085654 w 1100563"/>
              <a:gd name="connsiteY3" fmla="*/ 86707 h 563350"/>
              <a:gd name="connsiteX4" fmla="*/ 1005400 w 1100563"/>
              <a:gd name="connsiteY4" fmla="*/ 138695 h 563350"/>
              <a:gd name="connsiteX5" fmla="*/ 946686 w 1100563"/>
              <a:gd name="connsiteY5" fmla="*/ 164780 h 563350"/>
              <a:gd name="connsiteX6" fmla="*/ 879429 w 1100563"/>
              <a:gd name="connsiteY6" fmla="*/ 192955 h 563350"/>
              <a:gd name="connsiteX7" fmla="*/ 853163 w 1100563"/>
              <a:gd name="connsiteY7" fmla="*/ 203407 h 563350"/>
              <a:gd name="connsiteX8" fmla="*/ 902969 w 1100563"/>
              <a:gd name="connsiteY8" fmla="*/ 207588 h 563350"/>
              <a:gd name="connsiteX9" fmla="*/ 950776 w 1100563"/>
              <a:gd name="connsiteY9" fmla="*/ 198136 h 563350"/>
              <a:gd name="connsiteX10" fmla="*/ 952140 w 1100563"/>
              <a:gd name="connsiteY10" fmla="*/ 201862 h 563350"/>
              <a:gd name="connsiteX11" fmla="*/ 941688 w 1100563"/>
              <a:gd name="connsiteY11" fmla="*/ 212496 h 563350"/>
              <a:gd name="connsiteX12" fmla="*/ 984587 w 1100563"/>
              <a:gd name="connsiteY12" fmla="*/ 235763 h 563350"/>
              <a:gd name="connsiteX13" fmla="*/ 983587 w 1100563"/>
              <a:gd name="connsiteY13" fmla="*/ 239308 h 563350"/>
              <a:gd name="connsiteX14" fmla="*/ 973226 w 1100563"/>
              <a:gd name="connsiteY14" fmla="*/ 238490 h 563350"/>
              <a:gd name="connsiteX15" fmla="*/ 920602 w 1100563"/>
              <a:gd name="connsiteY15" fmla="*/ 227038 h 563350"/>
              <a:gd name="connsiteX16" fmla="*/ 840893 w 1100563"/>
              <a:gd name="connsiteY16" fmla="*/ 227038 h 563350"/>
              <a:gd name="connsiteX17" fmla="*/ 839166 w 1100563"/>
              <a:gd name="connsiteY17" fmla="*/ 227311 h 563350"/>
              <a:gd name="connsiteX18" fmla="*/ 733918 w 1100563"/>
              <a:gd name="connsiteY18" fmla="*/ 267665 h 563350"/>
              <a:gd name="connsiteX19" fmla="*/ 717649 w 1100563"/>
              <a:gd name="connsiteY19" fmla="*/ 285206 h 563350"/>
              <a:gd name="connsiteX20" fmla="*/ 699744 w 1100563"/>
              <a:gd name="connsiteY20" fmla="*/ 315108 h 563350"/>
              <a:gd name="connsiteX21" fmla="*/ 656936 w 1100563"/>
              <a:gd name="connsiteY21" fmla="*/ 351373 h 563350"/>
              <a:gd name="connsiteX22" fmla="*/ 580863 w 1100563"/>
              <a:gd name="connsiteY22" fmla="*/ 394726 h 563350"/>
              <a:gd name="connsiteX23" fmla="*/ 613855 w 1100563"/>
              <a:gd name="connsiteY23" fmla="*/ 397998 h 563350"/>
              <a:gd name="connsiteX24" fmla="*/ 707197 w 1100563"/>
              <a:gd name="connsiteY24" fmla="*/ 364279 h 563350"/>
              <a:gd name="connsiteX25" fmla="*/ 777362 w 1100563"/>
              <a:gd name="connsiteY25" fmla="*/ 359462 h 563350"/>
              <a:gd name="connsiteX26" fmla="*/ 786451 w 1100563"/>
              <a:gd name="connsiteY26" fmla="*/ 367369 h 563350"/>
              <a:gd name="connsiteX27" fmla="*/ 775544 w 1100563"/>
              <a:gd name="connsiteY27" fmla="*/ 369278 h 563350"/>
              <a:gd name="connsiteX28" fmla="*/ 730100 w 1100563"/>
              <a:gd name="connsiteY28" fmla="*/ 377639 h 563350"/>
              <a:gd name="connsiteX29" fmla="*/ 626943 w 1100563"/>
              <a:gd name="connsiteY29" fmla="*/ 419175 h 563350"/>
              <a:gd name="connsiteX30" fmla="*/ 603130 w 1100563"/>
              <a:gd name="connsiteY30" fmla="*/ 422356 h 563350"/>
              <a:gd name="connsiteX31" fmla="*/ 528238 w 1100563"/>
              <a:gd name="connsiteY31" fmla="*/ 440897 h 563350"/>
              <a:gd name="connsiteX32" fmla="*/ 457982 w 1100563"/>
              <a:gd name="connsiteY32" fmla="*/ 479434 h 563350"/>
              <a:gd name="connsiteX33" fmla="*/ 417537 w 1100563"/>
              <a:gd name="connsiteY33" fmla="*/ 483524 h 563350"/>
              <a:gd name="connsiteX34" fmla="*/ 376274 w 1100563"/>
              <a:gd name="connsiteY34" fmla="*/ 478070 h 563350"/>
              <a:gd name="connsiteX35" fmla="*/ 364549 w 1100563"/>
              <a:gd name="connsiteY35" fmla="*/ 476525 h 563350"/>
              <a:gd name="connsiteX36" fmla="*/ 328012 w 1100563"/>
              <a:gd name="connsiteY36" fmla="*/ 480524 h 563350"/>
              <a:gd name="connsiteX37" fmla="*/ 206859 w 1100563"/>
              <a:gd name="connsiteY37" fmla="*/ 545509 h 563350"/>
              <a:gd name="connsiteX38" fmla="*/ 165232 w 1100563"/>
              <a:gd name="connsiteY38" fmla="*/ 557052 h 563350"/>
              <a:gd name="connsiteX39" fmla="*/ 95612 w 1100563"/>
              <a:gd name="connsiteY39" fmla="*/ 560233 h 563350"/>
              <a:gd name="connsiteX40" fmla="*/ 68164 w 1100563"/>
              <a:gd name="connsiteY40" fmla="*/ 563051 h 563350"/>
              <a:gd name="connsiteX41" fmla="*/ 49713 w 1100563"/>
              <a:gd name="connsiteY41" fmla="*/ 561596 h 563350"/>
              <a:gd name="connsiteX42" fmla="*/ 19175 w 1100563"/>
              <a:gd name="connsiteY42" fmla="*/ 545146 h 563350"/>
              <a:gd name="connsiteX43" fmla="*/ 270 w 1100563"/>
              <a:gd name="connsiteY43" fmla="*/ 513153 h 563350"/>
              <a:gd name="connsiteX44" fmla="*/ 10813 w 1100563"/>
              <a:gd name="connsiteY44" fmla="*/ 499156 h 563350"/>
              <a:gd name="connsiteX45" fmla="*/ 125241 w 1100563"/>
              <a:gd name="connsiteY45" fmla="*/ 503428 h 563350"/>
              <a:gd name="connsiteX46" fmla="*/ 245395 w 1100563"/>
              <a:gd name="connsiteY46" fmla="*/ 476162 h 563350"/>
              <a:gd name="connsiteX47" fmla="*/ 309562 w 1100563"/>
              <a:gd name="connsiteY47" fmla="*/ 434081 h 563350"/>
              <a:gd name="connsiteX48" fmla="*/ 325649 w 1100563"/>
              <a:gd name="connsiteY48" fmla="*/ 416630 h 563350"/>
              <a:gd name="connsiteX49" fmla="*/ 339919 w 1100563"/>
              <a:gd name="connsiteY49" fmla="*/ 402452 h 563350"/>
              <a:gd name="connsiteX50" fmla="*/ 374820 w 1100563"/>
              <a:gd name="connsiteY50" fmla="*/ 386728 h 563350"/>
              <a:gd name="connsiteX51" fmla="*/ 389634 w 1100563"/>
              <a:gd name="connsiteY51" fmla="*/ 381911 h 563350"/>
              <a:gd name="connsiteX52" fmla="*/ 431988 w 1100563"/>
              <a:gd name="connsiteY52" fmla="*/ 341739 h 563350"/>
              <a:gd name="connsiteX53" fmla="*/ 445076 w 1100563"/>
              <a:gd name="connsiteY53" fmla="*/ 319562 h 563350"/>
              <a:gd name="connsiteX54" fmla="*/ 456164 w 1100563"/>
              <a:gd name="connsiteY54" fmla="*/ 302475 h 563350"/>
              <a:gd name="connsiteX55" fmla="*/ 462163 w 1100563"/>
              <a:gd name="connsiteY55" fmla="*/ 310110 h 563350"/>
              <a:gd name="connsiteX56" fmla="*/ 452347 w 1100563"/>
              <a:gd name="connsiteY56" fmla="*/ 324470 h 563350"/>
              <a:gd name="connsiteX57" fmla="*/ 451529 w 1100563"/>
              <a:gd name="connsiteY57" fmla="*/ 349828 h 563350"/>
              <a:gd name="connsiteX58" fmla="*/ 464799 w 1100563"/>
              <a:gd name="connsiteY58" fmla="*/ 339466 h 563350"/>
              <a:gd name="connsiteX59" fmla="*/ 479522 w 1100563"/>
              <a:gd name="connsiteY59" fmla="*/ 331559 h 563350"/>
              <a:gd name="connsiteX60" fmla="*/ 474251 w 1100563"/>
              <a:gd name="connsiteY60" fmla="*/ 345283 h 563350"/>
              <a:gd name="connsiteX61" fmla="*/ 386362 w 1100563"/>
              <a:gd name="connsiteY61" fmla="*/ 415994 h 563350"/>
              <a:gd name="connsiteX62" fmla="*/ 384363 w 1100563"/>
              <a:gd name="connsiteY62" fmla="*/ 420357 h 563350"/>
              <a:gd name="connsiteX63" fmla="*/ 511606 w 1100563"/>
              <a:gd name="connsiteY63" fmla="*/ 400089 h 563350"/>
              <a:gd name="connsiteX64" fmla="*/ 532965 w 1100563"/>
              <a:gd name="connsiteY64" fmla="*/ 377639 h 563350"/>
              <a:gd name="connsiteX65" fmla="*/ 540690 w 1100563"/>
              <a:gd name="connsiteY65" fmla="*/ 373731 h 563350"/>
              <a:gd name="connsiteX66" fmla="*/ 643848 w 1100563"/>
              <a:gd name="connsiteY66" fmla="*/ 319289 h 563350"/>
              <a:gd name="connsiteX67" fmla="*/ 682293 w 1100563"/>
              <a:gd name="connsiteY67" fmla="*/ 281116 h 563350"/>
              <a:gd name="connsiteX68" fmla="*/ 690382 w 1100563"/>
              <a:gd name="connsiteY68" fmla="*/ 267756 h 563350"/>
              <a:gd name="connsiteX69" fmla="*/ 767546 w 1100563"/>
              <a:gd name="connsiteY69" fmla="*/ 207497 h 563350"/>
              <a:gd name="connsiteX70" fmla="*/ 853435 w 1100563"/>
              <a:gd name="connsiteY70" fmla="*/ 180503 h 563350"/>
              <a:gd name="connsiteX71" fmla="*/ 897243 w 1100563"/>
              <a:gd name="connsiteY71" fmla="*/ 156691 h 563350"/>
              <a:gd name="connsiteX72" fmla="*/ 953685 w 1100563"/>
              <a:gd name="connsiteY72" fmla="*/ 99795 h 563350"/>
              <a:gd name="connsiteX73" fmla="*/ 963137 w 1100563"/>
              <a:gd name="connsiteY73" fmla="*/ 87434 h 563350"/>
              <a:gd name="connsiteX74" fmla="*/ 984678 w 1100563"/>
              <a:gd name="connsiteY74" fmla="*/ 26903 h 563350"/>
              <a:gd name="connsiteX75" fmla="*/ 983223 w 1100563"/>
              <a:gd name="connsiteY75" fmla="*/ 13633 h 563350"/>
              <a:gd name="connsiteX76" fmla="*/ 984132 w 1100563"/>
              <a:gd name="connsiteY76" fmla="*/ 0 h 563350"/>
              <a:gd name="connsiteX77" fmla="*/ 997856 w 1100563"/>
              <a:gd name="connsiteY77" fmla="*/ 21268 h 563350"/>
              <a:gd name="connsiteX78" fmla="*/ 1029758 w 1100563"/>
              <a:gd name="connsiteY78" fmla="*/ 6817 h 563350"/>
              <a:gd name="connsiteX79" fmla="*/ 1026759 w 1100563"/>
              <a:gd name="connsiteY79" fmla="*/ 11088 h 563350"/>
              <a:gd name="connsiteX80" fmla="*/ 986314 w 1100563"/>
              <a:gd name="connsiteY80" fmla="*/ 69984 h 563350"/>
              <a:gd name="connsiteX81" fmla="*/ 978134 w 1100563"/>
              <a:gd name="connsiteY81" fmla="*/ 87162 h 563350"/>
              <a:gd name="connsiteX82" fmla="*/ 947504 w 1100563"/>
              <a:gd name="connsiteY82" fmla="*/ 135968 h 563350"/>
              <a:gd name="connsiteX83" fmla="*/ 967772 w 1100563"/>
              <a:gd name="connsiteY83" fmla="*/ 137059 h 563350"/>
              <a:gd name="connsiteX84" fmla="*/ 1024396 w 1100563"/>
              <a:gd name="connsiteY84" fmla="*/ 114610 h 563350"/>
              <a:gd name="connsiteX85" fmla="*/ 1038483 w 1100563"/>
              <a:gd name="connsiteY85" fmla="*/ 102249 h 563350"/>
              <a:gd name="connsiteX86" fmla="*/ 1072839 w 1100563"/>
              <a:gd name="connsiteY86" fmla="*/ 67711 h 563350"/>
              <a:gd name="connsiteX87" fmla="*/ 1100560 w 1100563"/>
              <a:gd name="connsiteY87" fmla="*/ 57532 h 56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100563" h="563350">
                <a:moveTo>
                  <a:pt x="1100560" y="57532"/>
                </a:moveTo>
                <a:cubicBezTo>
                  <a:pt x="1100832" y="68802"/>
                  <a:pt x="1087199" y="65258"/>
                  <a:pt x="1083745" y="74346"/>
                </a:cubicBezTo>
                <a:cubicBezTo>
                  <a:pt x="1084654" y="76709"/>
                  <a:pt x="1086109" y="80254"/>
                  <a:pt x="1087472" y="83617"/>
                </a:cubicBezTo>
                <a:cubicBezTo>
                  <a:pt x="1086745" y="84889"/>
                  <a:pt x="1086472" y="86162"/>
                  <a:pt x="1085654" y="86707"/>
                </a:cubicBezTo>
                <a:cubicBezTo>
                  <a:pt x="1059024" y="104248"/>
                  <a:pt x="1032939" y="122790"/>
                  <a:pt x="1005400" y="138695"/>
                </a:cubicBezTo>
                <a:cubicBezTo>
                  <a:pt x="986950" y="149329"/>
                  <a:pt x="966409" y="156418"/>
                  <a:pt x="946686" y="164780"/>
                </a:cubicBezTo>
                <a:cubicBezTo>
                  <a:pt x="924328" y="174323"/>
                  <a:pt x="901879" y="183594"/>
                  <a:pt x="879429" y="192955"/>
                </a:cubicBezTo>
                <a:cubicBezTo>
                  <a:pt x="870977" y="196500"/>
                  <a:pt x="862433" y="199681"/>
                  <a:pt x="853163" y="203407"/>
                </a:cubicBezTo>
                <a:cubicBezTo>
                  <a:pt x="870431" y="204680"/>
                  <a:pt x="887064" y="204134"/>
                  <a:pt x="902969" y="207588"/>
                </a:cubicBezTo>
                <a:cubicBezTo>
                  <a:pt x="920511" y="211405"/>
                  <a:pt x="934417" y="197954"/>
                  <a:pt x="950776" y="198136"/>
                </a:cubicBezTo>
                <a:cubicBezTo>
                  <a:pt x="951231" y="199408"/>
                  <a:pt x="951685" y="200590"/>
                  <a:pt x="952140" y="201862"/>
                </a:cubicBezTo>
                <a:cubicBezTo>
                  <a:pt x="948868" y="205225"/>
                  <a:pt x="945596" y="208497"/>
                  <a:pt x="941688" y="212496"/>
                </a:cubicBezTo>
                <a:cubicBezTo>
                  <a:pt x="956139" y="220403"/>
                  <a:pt x="970317" y="228038"/>
                  <a:pt x="984587" y="235763"/>
                </a:cubicBezTo>
                <a:cubicBezTo>
                  <a:pt x="984223" y="236945"/>
                  <a:pt x="983950" y="238126"/>
                  <a:pt x="983587" y="239308"/>
                </a:cubicBezTo>
                <a:cubicBezTo>
                  <a:pt x="980133" y="239035"/>
                  <a:pt x="976589" y="239217"/>
                  <a:pt x="973226" y="238490"/>
                </a:cubicBezTo>
                <a:cubicBezTo>
                  <a:pt x="955684" y="234673"/>
                  <a:pt x="938325" y="228310"/>
                  <a:pt x="920602" y="227038"/>
                </a:cubicBezTo>
                <a:cubicBezTo>
                  <a:pt x="894153" y="225220"/>
                  <a:pt x="867523" y="226856"/>
                  <a:pt x="840893" y="227038"/>
                </a:cubicBezTo>
                <a:cubicBezTo>
                  <a:pt x="840348" y="227038"/>
                  <a:pt x="839711" y="227311"/>
                  <a:pt x="839166" y="227311"/>
                </a:cubicBezTo>
                <a:cubicBezTo>
                  <a:pt x="797539" y="223493"/>
                  <a:pt x="767001" y="249396"/>
                  <a:pt x="733918" y="267665"/>
                </a:cubicBezTo>
                <a:cubicBezTo>
                  <a:pt x="727283" y="271300"/>
                  <a:pt x="722193" y="278662"/>
                  <a:pt x="717649" y="285206"/>
                </a:cubicBezTo>
                <a:cubicBezTo>
                  <a:pt x="711105" y="294749"/>
                  <a:pt x="705743" y="305111"/>
                  <a:pt x="699744" y="315108"/>
                </a:cubicBezTo>
                <a:cubicBezTo>
                  <a:pt x="689474" y="331923"/>
                  <a:pt x="675568" y="343011"/>
                  <a:pt x="656936" y="351373"/>
                </a:cubicBezTo>
                <a:cubicBezTo>
                  <a:pt x="631396" y="362734"/>
                  <a:pt x="608038" y="378912"/>
                  <a:pt x="580863" y="394726"/>
                </a:cubicBezTo>
                <a:cubicBezTo>
                  <a:pt x="594041" y="400270"/>
                  <a:pt x="604130" y="401452"/>
                  <a:pt x="613855" y="397998"/>
                </a:cubicBezTo>
                <a:cubicBezTo>
                  <a:pt x="645120" y="387092"/>
                  <a:pt x="676113" y="375640"/>
                  <a:pt x="707197" y="364279"/>
                </a:cubicBezTo>
                <a:cubicBezTo>
                  <a:pt x="730191" y="355826"/>
                  <a:pt x="753550" y="353281"/>
                  <a:pt x="777362" y="359462"/>
                </a:cubicBezTo>
                <a:cubicBezTo>
                  <a:pt x="780725" y="360371"/>
                  <a:pt x="783724" y="362643"/>
                  <a:pt x="786451" y="367369"/>
                </a:cubicBezTo>
                <a:cubicBezTo>
                  <a:pt x="782816" y="368096"/>
                  <a:pt x="778907" y="370005"/>
                  <a:pt x="775544" y="369278"/>
                </a:cubicBezTo>
                <a:cubicBezTo>
                  <a:pt x="759094" y="365733"/>
                  <a:pt x="744643" y="371822"/>
                  <a:pt x="730100" y="377639"/>
                </a:cubicBezTo>
                <a:cubicBezTo>
                  <a:pt x="695654" y="391454"/>
                  <a:pt x="661480" y="405815"/>
                  <a:pt x="626943" y="419175"/>
                </a:cubicBezTo>
                <a:cubicBezTo>
                  <a:pt x="619672" y="421993"/>
                  <a:pt x="611037" y="422992"/>
                  <a:pt x="603130" y="422356"/>
                </a:cubicBezTo>
                <a:cubicBezTo>
                  <a:pt x="575955" y="420357"/>
                  <a:pt x="551597" y="428173"/>
                  <a:pt x="528238" y="440897"/>
                </a:cubicBezTo>
                <a:cubicBezTo>
                  <a:pt x="504789" y="453712"/>
                  <a:pt x="481158" y="466164"/>
                  <a:pt x="457982" y="479434"/>
                </a:cubicBezTo>
                <a:cubicBezTo>
                  <a:pt x="444803" y="487068"/>
                  <a:pt x="431624" y="486159"/>
                  <a:pt x="417537" y="483524"/>
                </a:cubicBezTo>
                <a:cubicBezTo>
                  <a:pt x="403904" y="480979"/>
                  <a:pt x="390089" y="479797"/>
                  <a:pt x="376274" y="478070"/>
                </a:cubicBezTo>
                <a:cubicBezTo>
                  <a:pt x="372366" y="477616"/>
                  <a:pt x="367912" y="478161"/>
                  <a:pt x="364549" y="476525"/>
                </a:cubicBezTo>
                <a:cubicBezTo>
                  <a:pt x="351370" y="470436"/>
                  <a:pt x="339646" y="474253"/>
                  <a:pt x="328012" y="480524"/>
                </a:cubicBezTo>
                <a:cubicBezTo>
                  <a:pt x="287658" y="502247"/>
                  <a:pt x="247667" y="524787"/>
                  <a:pt x="206859" y="545509"/>
                </a:cubicBezTo>
                <a:cubicBezTo>
                  <a:pt x="194225" y="551871"/>
                  <a:pt x="179410" y="555507"/>
                  <a:pt x="165232" y="557052"/>
                </a:cubicBezTo>
                <a:cubicBezTo>
                  <a:pt x="142146" y="559506"/>
                  <a:pt x="118788" y="559052"/>
                  <a:pt x="95612" y="560233"/>
                </a:cubicBezTo>
                <a:cubicBezTo>
                  <a:pt x="86432" y="560688"/>
                  <a:pt x="77343" y="562596"/>
                  <a:pt x="68164" y="563051"/>
                </a:cubicBezTo>
                <a:cubicBezTo>
                  <a:pt x="61983" y="563414"/>
                  <a:pt x="55167" y="563869"/>
                  <a:pt x="49713" y="561596"/>
                </a:cubicBezTo>
                <a:cubicBezTo>
                  <a:pt x="39079" y="557143"/>
                  <a:pt x="28809" y="551417"/>
                  <a:pt x="19175" y="545146"/>
                </a:cubicBezTo>
                <a:cubicBezTo>
                  <a:pt x="7814" y="537784"/>
                  <a:pt x="1906" y="526514"/>
                  <a:pt x="270" y="513153"/>
                </a:cubicBezTo>
                <a:cubicBezTo>
                  <a:pt x="-911" y="503519"/>
                  <a:pt x="1634" y="500429"/>
                  <a:pt x="10813" y="499156"/>
                </a:cubicBezTo>
                <a:cubicBezTo>
                  <a:pt x="49168" y="493612"/>
                  <a:pt x="87886" y="495521"/>
                  <a:pt x="125241" y="503428"/>
                </a:cubicBezTo>
                <a:cubicBezTo>
                  <a:pt x="170685" y="513062"/>
                  <a:pt x="208767" y="500156"/>
                  <a:pt x="245395" y="476162"/>
                </a:cubicBezTo>
                <a:cubicBezTo>
                  <a:pt x="266754" y="462165"/>
                  <a:pt x="287840" y="447532"/>
                  <a:pt x="309562" y="434081"/>
                </a:cubicBezTo>
                <a:cubicBezTo>
                  <a:pt x="316924" y="429536"/>
                  <a:pt x="322741" y="424356"/>
                  <a:pt x="325649" y="416630"/>
                </a:cubicBezTo>
                <a:cubicBezTo>
                  <a:pt x="328376" y="409359"/>
                  <a:pt x="333102" y="405360"/>
                  <a:pt x="339919" y="402452"/>
                </a:cubicBezTo>
                <a:cubicBezTo>
                  <a:pt x="351643" y="397362"/>
                  <a:pt x="363095" y="391818"/>
                  <a:pt x="374820" y="386728"/>
                </a:cubicBezTo>
                <a:cubicBezTo>
                  <a:pt x="379546" y="384638"/>
                  <a:pt x="384545" y="382820"/>
                  <a:pt x="389634" y="381911"/>
                </a:cubicBezTo>
                <a:cubicBezTo>
                  <a:pt x="409630" y="378185"/>
                  <a:pt x="425808" y="362007"/>
                  <a:pt x="431988" y="341739"/>
                </a:cubicBezTo>
                <a:cubicBezTo>
                  <a:pt x="434442" y="333740"/>
                  <a:pt x="440532" y="326833"/>
                  <a:pt x="445076" y="319562"/>
                </a:cubicBezTo>
                <a:cubicBezTo>
                  <a:pt x="448711" y="313654"/>
                  <a:pt x="452620" y="307928"/>
                  <a:pt x="456164" y="302475"/>
                </a:cubicBezTo>
                <a:cubicBezTo>
                  <a:pt x="462345" y="302566"/>
                  <a:pt x="464799" y="305111"/>
                  <a:pt x="462163" y="310110"/>
                </a:cubicBezTo>
                <a:cubicBezTo>
                  <a:pt x="459436" y="315199"/>
                  <a:pt x="455528" y="319653"/>
                  <a:pt x="452347" y="324470"/>
                </a:cubicBezTo>
                <a:cubicBezTo>
                  <a:pt x="447166" y="332286"/>
                  <a:pt x="445530" y="340375"/>
                  <a:pt x="451529" y="349828"/>
                </a:cubicBezTo>
                <a:cubicBezTo>
                  <a:pt x="455982" y="346283"/>
                  <a:pt x="460163" y="342466"/>
                  <a:pt x="464799" y="339466"/>
                </a:cubicBezTo>
                <a:cubicBezTo>
                  <a:pt x="469343" y="336467"/>
                  <a:pt x="474433" y="334286"/>
                  <a:pt x="479522" y="331559"/>
                </a:cubicBezTo>
                <a:cubicBezTo>
                  <a:pt x="483976" y="340284"/>
                  <a:pt x="478159" y="342102"/>
                  <a:pt x="474251" y="345283"/>
                </a:cubicBezTo>
                <a:cubicBezTo>
                  <a:pt x="445258" y="369278"/>
                  <a:pt x="412538" y="388637"/>
                  <a:pt x="386362" y="415994"/>
                </a:cubicBezTo>
                <a:cubicBezTo>
                  <a:pt x="385272" y="417085"/>
                  <a:pt x="384999" y="418993"/>
                  <a:pt x="384363" y="420357"/>
                </a:cubicBezTo>
                <a:cubicBezTo>
                  <a:pt x="430988" y="443987"/>
                  <a:pt x="471979" y="430718"/>
                  <a:pt x="511606" y="400089"/>
                </a:cubicBezTo>
                <a:cubicBezTo>
                  <a:pt x="511061" y="387728"/>
                  <a:pt x="519331" y="380457"/>
                  <a:pt x="532965" y="377639"/>
                </a:cubicBezTo>
                <a:cubicBezTo>
                  <a:pt x="535691" y="377094"/>
                  <a:pt x="538418" y="375458"/>
                  <a:pt x="540690" y="373731"/>
                </a:cubicBezTo>
                <a:cubicBezTo>
                  <a:pt x="572592" y="350827"/>
                  <a:pt x="609038" y="336649"/>
                  <a:pt x="643848" y="319289"/>
                </a:cubicBezTo>
                <a:cubicBezTo>
                  <a:pt x="660571" y="310928"/>
                  <a:pt x="676113" y="300748"/>
                  <a:pt x="682293" y="281116"/>
                </a:cubicBezTo>
                <a:cubicBezTo>
                  <a:pt x="683839" y="276299"/>
                  <a:pt x="687020" y="271755"/>
                  <a:pt x="690382" y="267756"/>
                </a:cubicBezTo>
                <a:cubicBezTo>
                  <a:pt x="711923" y="242398"/>
                  <a:pt x="736372" y="221766"/>
                  <a:pt x="767546" y="207497"/>
                </a:cubicBezTo>
                <a:cubicBezTo>
                  <a:pt x="795449" y="194773"/>
                  <a:pt x="824260" y="187684"/>
                  <a:pt x="853435" y="180503"/>
                </a:cubicBezTo>
                <a:cubicBezTo>
                  <a:pt x="869977" y="176504"/>
                  <a:pt x="884974" y="169415"/>
                  <a:pt x="897243" y="156691"/>
                </a:cubicBezTo>
                <a:cubicBezTo>
                  <a:pt x="915785" y="137423"/>
                  <a:pt x="934962" y="118881"/>
                  <a:pt x="953685" y="99795"/>
                </a:cubicBezTo>
                <a:cubicBezTo>
                  <a:pt x="957320" y="96069"/>
                  <a:pt x="961319" y="92069"/>
                  <a:pt x="963137" y="87434"/>
                </a:cubicBezTo>
                <a:cubicBezTo>
                  <a:pt x="970772" y="67439"/>
                  <a:pt x="978043" y="47262"/>
                  <a:pt x="984678" y="26903"/>
                </a:cubicBezTo>
                <a:cubicBezTo>
                  <a:pt x="985950" y="23086"/>
                  <a:pt x="983496" y="18087"/>
                  <a:pt x="983223" y="13633"/>
                </a:cubicBezTo>
                <a:cubicBezTo>
                  <a:pt x="983042" y="10634"/>
                  <a:pt x="983587" y="7544"/>
                  <a:pt x="984132" y="0"/>
                </a:cubicBezTo>
                <a:cubicBezTo>
                  <a:pt x="989949" y="8907"/>
                  <a:pt x="993403" y="14360"/>
                  <a:pt x="997856" y="21268"/>
                </a:cubicBezTo>
                <a:cubicBezTo>
                  <a:pt x="1005582" y="10543"/>
                  <a:pt x="1014398" y="2454"/>
                  <a:pt x="1029758" y="6817"/>
                </a:cubicBezTo>
                <a:cubicBezTo>
                  <a:pt x="1028849" y="8180"/>
                  <a:pt x="1028213" y="10270"/>
                  <a:pt x="1026759" y="11088"/>
                </a:cubicBezTo>
                <a:cubicBezTo>
                  <a:pt x="1004946" y="24994"/>
                  <a:pt x="993948" y="46262"/>
                  <a:pt x="986314" y="69984"/>
                </a:cubicBezTo>
                <a:cubicBezTo>
                  <a:pt x="984405" y="75982"/>
                  <a:pt x="981406" y="81799"/>
                  <a:pt x="978134" y="87162"/>
                </a:cubicBezTo>
                <a:cubicBezTo>
                  <a:pt x="968318" y="103340"/>
                  <a:pt x="958047" y="119245"/>
                  <a:pt x="947504" y="135968"/>
                </a:cubicBezTo>
                <a:cubicBezTo>
                  <a:pt x="954685" y="141512"/>
                  <a:pt x="961683" y="139331"/>
                  <a:pt x="967772" y="137059"/>
                </a:cubicBezTo>
                <a:cubicBezTo>
                  <a:pt x="986859" y="130061"/>
                  <a:pt x="1005855" y="122790"/>
                  <a:pt x="1024396" y="114610"/>
                </a:cubicBezTo>
                <a:cubicBezTo>
                  <a:pt x="1029849" y="112247"/>
                  <a:pt x="1034030" y="106702"/>
                  <a:pt x="1038483" y="102249"/>
                </a:cubicBezTo>
                <a:cubicBezTo>
                  <a:pt x="1049935" y="90797"/>
                  <a:pt x="1060842" y="78618"/>
                  <a:pt x="1072839" y="67711"/>
                </a:cubicBezTo>
                <a:cubicBezTo>
                  <a:pt x="1082655" y="58714"/>
                  <a:pt x="1090289" y="56623"/>
                  <a:pt x="1100560" y="57532"/>
                </a:cubicBezTo>
                <a:close/>
              </a:path>
            </a:pathLst>
          </a:custGeom>
          <a:solidFill>
            <a:srgbClr val="F8EAD4"/>
          </a:solidFill>
          <a:ln w="9053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5" name="Espace réservé d’image 34">
            <a:extLst>
              <a:ext uri="{FF2B5EF4-FFF2-40B4-BE49-F238E27FC236}">
                <a16:creationId xmlns:a16="http://schemas.microsoft.com/office/drawing/2014/main" xmlns="" id="{771DFCF5-94C5-4563-8423-D05A462D8DA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40659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27" name="Espace réservé d’image 34">
            <a:extLst>
              <a:ext uri="{FF2B5EF4-FFF2-40B4-BE49-F238E27FC236}">
                <a16:creationId xmlns:a16="http://schemas.microsoft.com/office/drawing/2014/main" xmlns="" id="{EFB6A770-C929-4EDF-85EB-4A8B19E968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37653" y="3713275"/>
            <a:ext cx="2120872" cy="2107260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0" name="Espace réservé d’image 34">
            <a:extLst>
              <a:ext uri="{FF2B5EF4-FFF2-40B4-BE49-F238E27FC236}">
                <a16:creationId xmlns:a16="http://schemas.microsoft.com/office/drawing/2014/main" xmlns="" id="{E59E95AF-7585-4115-8054-B085E0FF9EB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34747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1" name="Espace réservé d’image 34">
            <a:extLst>
              <a:ext uri="{FF2B5EF4-FFF2-40B4-BE49-F238E27FC236}">
                <a16:creationId xmlns:a16="http://schemas.microsoft.com/office/drawing/2014/main" xmlns="" id="{8CF32787-1C54-4041-B325-864EB07CA5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29469" y="3699573"/>
            <a:ext cx="2120872" cy="2120962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xmlns="" id="{B28F84D8-2288-4728-AC4E-041A09E005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04562" y="1524693"/>
            <a:ext cx="4581878" cy="676186"/>
          </a:xfrm>
        </p:spPr>
        <p:txBody>
          <a:bodyPr rtlCol="0"/>
          <a:lstStyle>
            <a:lvl1pPr algn="ctr">
              <a:lnSpc>
                <a:spcPct val="100000"/>
              </a:lnSpc>
              <a:buFontTx/>
              <a:buNone/>
              <a:defRPr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fr-FR" noProof="0" dirty="0"/>
              <a:t>Ajoutez un texte ici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xmlns="" id="{D7076F62-F4E0-4C5E-B1BD-73BA1C63BF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7497" y="646236"/>
            <a:ext cx="2146842" cy="592890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5332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Photomontage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B516453-F65D-4E9B-9827-962EA7B43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39241" cy="407035"/>
          </a:xfrm>
        </p:spPr>
        <p:txBody>
          <a:bodyPr rtlCol="0"/>
          <a:lstStyle>
            <a:lvl1pPr>
              <a:defRPr sz="9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61CD3A7-191A-485E-B049-D37C740CB310}"/>
              </a:ext>
            </a:extLst>
          </p:cNvPr>
          <p:cNvSpPr/>
          <p:nvPr/>
        </p:nvSpPr>
        <p:spPr>
          <a:xfrm>
            <a:off x="106303" y="122372"/>
            <a:ext cx="3419583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9B6B0CD-4535-4563-A88C-7CDF7196B85B}"/>
              </a:ext>
            </a:extLst>
          </p:cNvPr>
          <p:cNvSpPr/>
          <p:nvPr/>
        </p:nvSpPr>
        <p:spPr>
          <a:xfrm>
            <a:off x="106303" y="3741802"/>
            <a:ext cx="3419583" cy="2981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Rectangle 10">
            <a:extLst>
              <a:ext uri="{FF2B5EF4-FFF2-40B4-BE49-F238E27FC236}">
                <a16:creationId xmlns:a16="http://schemas.microsoft.com/office/drawing/2014/main" xmlns="" id="{C36616B6-846C-4079-9DD9-63233DAD3ACB}"/>
              </a:ext>
            </a:extLst>
          </p:cNvPr>
          <p:cNvSpPr/>
          <p:nvPr/>
        </p:nvSpPr>
        <p:spPr>
          <a:xfrm>
            <a:off x="3642691" y="122372"/>
            <a:ext cx="2956440" cy="29676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4" name="Rectangle 13">
            <a:extLst>
              <a:ext uri="{FF2B5EF4-FFF2-40B4-BE49-F238E27FC236}">
                <a16:creationId xmlns:a16="http://schemas.microsoft.com/office/drawing/2014/main" xmlns="" id="{3B979808-C3C3-4F87-A5AE-006E7FF4D946}"/>
              </a:ext>
            </a:extLst>
          </p:cNvPr>
          <p:cNvSpPr/>
          <p:nvPr/>
        </p:nvSpPr>
        <p:spPr>
          <a:xfrm>
            <a:off x="6708952" y="122372"/>
            <a:ext cx="2673402" cy="41396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6C382A8-4A78-49CE-B22C-0941D49A83FD}"/>
              </a:ext>
            </a:extLst>
          </p:cNvPr>
          <p:cNvSpPr/>
          <p:nvPr/>
        </p:nvSpPr>
        <p:spPr>
          <a:xfrm>
            <a:off x="3642690" y="3205824"/>
            <a:ext cx="2956440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DDCA776-FCFC-4F63-8D71-9078106C9472}"/>
              </a:ext>
            </a:extLst>
          </p:cNvPr>
          <p:cNvSpPr/>
          <p:nvPr/>
        </p:nvSpPr>
        <p:spPr>
          <a:xfrm>
            <a:off x="9492176" y="122372"/>
            <a:ext cx="2568606" cy="28600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59447AF-2555-49E0-918A-7A5A3E4DE479}"/>
              </a:ext>
            </a:extLst>
          </p:cNvPr>
          <p:cNvSpPr/>
          <p:nvPr/>
        </p:nvSpPr>
        <p:spPr>
          <a:xfrm>
            <a:off x="6708953" y="4372996"/>
            <a:ext cx="2673402" cy="23506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3451BDE1-FF97-41BB-B1FE-039ECB3FAA48}"/>
              </a:ext>
            </a:extLst>
          </p:cNvPr>
          <p:cNvSpPr/>
          <p:nvPr/>
        </p:nvSpPr>
        <p:spPr>
          <a:xfrm>
            <a:off x="9492174" y="3090002"/>
            <a:ext cx="2568608" cy="36336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8" name="Espace réservé d’image 12">
            <a:extLst>
              <a:ext uri="{FF2B5EF4-FFF2-40B4-BE49-F238E27FC236}">
                <a16:creationId xmlns:a16="http://schemas.microsoft.com/office/drawing/2014/main" xmlns="" id="{67AD5A73-8716-4463-A72A-D6F3CA1C95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9279" y="374309"/>
            <a:ext cx="2926597" cy="2524311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29" name="Espace réservé d’image 18">
            <a:extLst>
              <a:ext uri="{FF2B5EF4-FFF2-40B4-BE49-F238E27FC236}">
                <a16:creationId xmlns:a16="http://schemas.microsoft.com/office/drawing/2014/main" xmlns="" id="{306E7670-75FA-47A8-81A4-05FD7DE0AF1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9189" y="3994520"/>
            <a:ext cx="2930525" cy="1987550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0" name="Espace réservé d’image 18">
            <a:extLst>
              <a:ext uri="{FF2B5EF4-FFF2-40B4-BE49-F238E27FC236}">
                <a16:creationId xmlns:a16="http://schemas.microsoft.com/office/drawing/2014/main" xmlns="" id="{D93EF954-7570-4C45-A73E-24302285496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737360" y="374308"/>
            <a:ext cx="2078236" cy="1866486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1" name="Espace réservé d’image 18">
            <a:extLst>
              <a:ext uri="{FF2B5EF4-FFF2-40B4-BE49-F238E27FC236}">
                <a16:creationId xmlns:a16="http://schemas.microsoft.com/office/drawing/2014/main" xmlns="" id="{37E62A63-6ADB-4815-870C-7DE18C0E2A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887874" y="374309"/>
            <a:ext cx="2460900" cy="1974108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2" name="Espace réservé d’image 18">
            <a:extLst>
              <a:ext uri="{FF2B5EF4-FFF2-40B4-BE49-F238E27FC236}">
                <a16:creationId xmlns:a16="http://schemas.microsoft.com/office/drawing/2014/main" xmlns="" id="{5E88C04C-B228-4B61-AE61-D503F82ACA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53053" y="4624367"/>
            <a:ext cx="2173480" cy="1357703"/>
          </a:xfrm>
          <a:solidFill>
            <a:schemeClr val="tx2">
              <a:lumMod val="5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3" name="Espace réservé d’image 12">
            <a:extLst>
              <a:ext uri="{FF2B5EF4-FFF2-40B4-BE49-F238E27FC236}">
                <a16:creationId xmlns:a16="http://schemas.microsoft.com/office/drawing/2014/main" xmlns="" id="{C88BEAB2-2E36-458C-A884-338D4D0E65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86791" y="3458132"/>
            <a:ext cx="2460899" cy="2523939"/>
          </a:xfrm>
          <a:solidFill>
            <a:srgbClr val="ADC5D0"/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4" name="Espace réservé d’image 12">
            <a:extLst>
              <a:ext uri="{FF2B5EF4-FFF2-40B4-BE49-F238E27FC236}">
                <a16:creationId xmlns:a16="http://schemas.microsoft.com/office/drawing/2014/main" xmlns="" id="{F83EDCAF-9FBF-42BB-9012-9D6E7AE4AAE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53051" y="374309"/>
            <a:ext cx="2173481" cy="3131604"/>
          </a:xfrm>
          <a:solidFill>
            <a:schemeClr val="tx2">
              <a:lumMod val="40000"/>
              <a:lumOff val="60000"/>
            </a:schemeClr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  <p:sp>
        <p:nvSpPr>
          <p:cNvPr id="35" name="Espace réservé d’image 12">
            <a:extLst>
              <a:ext uri="{FF2B5EF4-FFF2-40B4-BE49-F238E27FC236}">
                <a16:creationId xmlns:a16="http://schemas.microsoft.com/office/drawing/2014/main" xmlns="" id="{EBC88136-E5C2-44CD-88E4-25103D1B33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37360" y="3342229"/>
            <a:ext cx="2078236" cy="2639842"/>
          </a:xfrm>
          <a:solidFill>
            <a:srgbClr val="ADC5D0"/>
          </a:solidFill>
        </p:spPr>
        <p:txBody>
          <a:bodyPr rtlCol="0"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16356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’image 25" descr="Gros plan d’un corral&#10;&#10;Description générée automatiquement">
            <a:extLst>
              <a:ext uri="{FF2B5EF4-FFF2-40B4-BE49-F238E27FC236}">
                <a16:creationId xmlns:a16="http://schemas.microsoft.com/office/drawing/2014/main" xmlns="" id="{1E127685-9474-47AE-BB6F-86969AAB74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0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Rectangle 10">
            <a:extLst>
              <a:ext uri="{FF2B5EF4-FFF2-40B4-BE49-F238E27FC236}">
                <a16:creationId xmlns:a16="http://schemas.microsoft.com/office/drawing/2014/main" xmlns="" id="{28C633AD-DA0D-4222-BB4C-CEE9D3EFC731}"/>
              </a:ext>
            </a:extLst>
          </p:cNvPr>
          <p:cNvSpPr/>
          <p:nvPr userDrawn="1"/>
        </p:nvSpPr>
        <p:spPr>
          <a:xfrm>
            <a:off x="285565" y="285566"/>
            <a:ext cx="11620870" cy="628686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3" name="Espace réservé du texte 15">
            <a:extLst>
              <a:ext uri="{FF2B5EF4-FFF2-40B4-BE49-F238E27FC236}">
                <a16:creationId xmlns:a16="http://schemas.microsoft.com/office/drawing/2014/main" xmlns="" id="{64FFD8EC-D8C2-4E71-8D7E-9FFE3848758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72323" y="3077822"/>
            <a:ext cx="1254632" cy="368878"/>
          </a:xfrm>
        </p:spPr>
        <p:txBody>
          <a:bodyPr rtlCol="0"/>
          <a:lstStyle>
            <a:lvl1pPr algn="r">
              <a:buFontTx/>
              <a:buNone/>
              <a:defRPr sz="2400" i="1">
                <a:solidFill>
                  <a:srgbClr val="446777"/>
                </a:solidFill>
                <a:latin typeface="+mn-lt"/>
              </a:defRPr>
            </a:lvl1pPr>
          </a:lstStyle>
          <a:p>
            <a:pPr lvl="0" rtl="0"/>
            <a:r>
              <a:rPr lang="fr-FR" noProof="0" dirty="0"/>
              <a:t>Sous-titre</a:t>
            </a:r>
          </a:p>
        </p:txBody>
      </p:sp>
      <p:sp>
        <p:nvSpPr>
          <p:cNvPr id="2" name="Graphisme 9">
            <a:extLst>
              <a:ext uri="{FF2B5EF4-FFF2-40B4-BE49-F238E27FC236}">
                <a16:creationId xmlns:a16="http://schemas.microsoft.com/office/drawing/2014/main" xmlns="" id="{52C2E414-18BC-4204-A2E8-DAAD333C3B60}"/>
              </a:ext>
            </a:extLst>
          </p:cNvPr>
          <p:cNvSpPr/>
          <p:nvPr/>
        </p:nvSpPr>
        <p:spPr>
          <a:xfrm rot="1563853">
            <a:off x="5413643" y="3506849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tx2"/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xmlns="" id="{CA5687A6-EA6B-4C7B-A341-693882F29D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737" y="2956704"/>
            <a:ext cx="2448103" cy="601121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rgbClr val="446777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rtl="0">
              <a:spcBef>
                <a:spcPts val="1000"/>
              </a:spcBef>
              <a:buFontTx/>
            </a:pPr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58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>
          <a:xfrm>
            <a:off x="1562103" y="6356356"/>
            <a:ext cx="2552700" cy="365125"/>
          </a:xfrm>
          <a:prstGeom prst="rect">
            <a:avLst/>
          </a:prstGeom>
        </p:spPr>
        <p:txBody>
          <a:bodyPr rtlCol="0"/>
          <a:lstStyle/>
          <a:p>
            <a:pPr rtl="0"/>
            <a:fld id="{59A4C305-DA62-421D-B6E0-6A29EC9487A1}" type="datetime1">
              <a:rPr lang="fr-FR" smtClean="0"/>
              <a:t>18/04/2023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>
          <a:xfrm>
            <a:off x="4648200" y="6356356"/>
            <a:ext cx="2895600" cy="365125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372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F05BF394-563D-4E0A-AB30-6CD7630D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78" y="365125"/>
            <a:ext cx="11339241" cy="9302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897B8D9-80F7-4DBD-AB9A-1284E26FE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6379" y="1485900"/>
            <a:ext cx="11339242" cy="46910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0CEB74C-6B39-4345-A9ED-69A1B52D6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071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B71941E-999A-46A6-8647-0420067BF7EA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69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CB735F6-E3EB-4234-8FB8-612347B3ACA8}" type="datetime1">
              <a:rPr lang="fr-FR" noProof="0" smtClean="0"/>
              <a:t>18/04/2023</a:t>
            </a:fld>
            <a:endParaRPr lang="fr-F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71B7BAC7-FE87-40F6-AA24-4F4685D1B022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3577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68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1464" userDrawn="1">
          <p15:clr>
            <a:srgbClr val="F26B43"/>
          </p15:clr>
        </p15:guide>
        <p15:guide id="4" pos="7152" userDrawn="1">
          <p15:clr>
            <a:srgbClr val="F26B43"/>
          </p15:clr>
        </p15:guide>
        <p15:guide id="5" pos="984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F7E42047-F7E7-4687-BBE0-D4BDC8E77B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8D6F839A-C8D9-4FBC-8EFD-9E56D12F4C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906785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D1F0D09B-BA85-41B1-A8DE-73728B72E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FB2D0F0C-3A27-4FC3-A6A3-D2095D9B24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xmlns="" id="{FA1C69EF-E6E6-4BDD-B62F-637FC9F3C3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xmlns="" id="{75B4F36E-07F6-4E6F-A9D9-A7F6D9585A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xmlns="" id="{7D9136C7-12F1-4F21-A438-ED7668DDFA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xmlns="" id="{C718EF12-B769-45D9-9B6E-7AEAA3108A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534EAD53-3968-459E-B27C-09126A0FE3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xmlns="" id="{67658BFE-59E2-4A2D-9E8A-18F81C350B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3FEC8A9E-385D-4407-9671-E302380229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EFC82234-632C-4B76-A8FF-2C9C0DCA68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662A4DB3-C195-4230-953D-307E4100FE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xmlns="" id="{94D310CF-9541-4CD7-855B-E2E1EF3437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70EDA856-A216-4EEC-9AB6-A59FFC7036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47733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xmlns="" id="{36F815B8-AFA8-45E9-A3D1-977F2D1921F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xmlns="" id="{5D8FF653-8B3F-4B96-904D-1A4482EAEE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xmlns="" id="{4DD2E775-AB45-4AF1-B5B7-54948CFB98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xmlns="" id="{7BDE7E7B-E3AA-4A24-8F9D-CE77C96CA2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xmlns="" id="{D129CAA9-35E5-48CE-88AE-9806695CB8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xmlns="" id="{A73989FF-4EFF-4181-81A4-72EF2E67D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xmlns="" id="{8C2C17BD-8FA0-4F42-B2CD-5E5A9F5429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xmlns="" id="{EEE99CF3-AD71-46FB-8E7D-67825F7816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xmlns="" id="{D0F9D5ED-7591-4E88-9FDA-4C1DC47E9D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xmlns="" id="{88FA7C13-D80D-4514-B9DB-87AE076ACE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xmlns="" id="{202C78DF-D842-450B-A87D-E035719E4E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xmlns="" id="{A4789F83-2423-47F8-8958-48E477BAE0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C509E7A-337A-4664-BEC2-03F9BCA0A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1632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xmlns="" id="{D9AB99AB-E300-4B19-97C3-9A12EA3C7B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2716320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Picture 4" descr="Personnes à un enterrement se consolant">
            <a:extLst>
              <a:ext uri="{FF2B5EF4-FFF2-40B4-BE49-F238E27FC236}">
                <a16:creationId xmlns:a16="http://schemas.microsoft.com/office/drawing/2014/main" xmlns="" id="{3594D20D-EBE6-2D57-02C3-502A385B31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37" r="53388" b="-2"/>
          <a:stretch/>
        </p:blipFill>
        <p:spPr>
          <a:xfrm>
            <a:off x="20" y="1730"/>
            <a:ext cx="2716031" cy="68580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06200" y="1263385"/>
            <a:ext cx="8098412" cy="46478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H" sz="5400" i="1" dirty="0">
                <a:latin typeface="Trebuchet MS" panose="020B0603020202020204" pitchFamily="34" charset="0"/>
              </a:rPr>
              <a:t>Liturgie pour </a:t>
            </a:r>
            <a:r>
              <a:rPr lang="fr-CH" sz="5400" b="1" i="1" dirty="0">
                <a:latin typeface="Trebuchet MS" panose="020B0603020202020204" pitchFamily="34" charset="0"/>
              </a:rPr>
              <a:t>Ephrem </a:t>
            </a:r>
            <a:r>
              <a:rPr lang="fr-CH" sz="5400" b="1" i="1" dirty="0" err="1">
                <a:latin typeface="Trebuchet MS" panose="020B0603020202020204" pitchFamily="34" charset="0"/>
              </a:rPr>
              <a:t>Rugarama</a:t>
            </a:r>
            <a:r>
              <a:rPr lang="fr-CH" sz="4800" dirty="0">
                <a:latin typeface="Trebuchet MS" panose="020B0603020202020204" pitchFamily="34" charset="0"/>
              </a:rPr>
              <a:t/>
            </a:r>
            <a:br>
              <a:rPr lang="fr-CH" sz="4800" dirty="0">
                <a:latin typeface="Trebuchet MS" panose="020B0603020202020204" pitchFamily="34" charset="0"/>
              </a:rPr>
            </a:br>
            <a:r>
              <a:rPr lang="fr-CH" sz="4800" dirty="0">
                <a:latin typeface="Trebuchet MS" panose="020B0603020202020204" pitchFamily="34" charset="0"/>
              </a:rPr>
              <a:t/>
            </a:r>
            <a:br>
              <a:rPr lang="fr-CH" sz="4800" dirty="0">
                <a:latin typeface="Trebuchet MS" panose="020B0603020202020204" pitchFamily="34" charset="0"/>
              </a:rPr>
            </a:br>
            <a:r>
              <a:rPr lang="fr-CH" sz="4000" dirty="0">
                <a:latin typeface="Trebuchet MS" panose="020B0603020202020204" pitchFamily="34" charset="0"/>
              </a:rPr>
              <a:t>Mercredi 19 avril 2023</a:t>
            </a:r>
            <a:r>
              <a:rPr lang="fr-CH" sz="4800" dirty="0">
                <a:latin typeface="Trebuchet MS" panose="020B0603020202020204" pitchFamily="34" charset="0"/>
              </a:rPr>
              <a:t/>
            </a:r>
            <a:br>
              <a:rPr lang="fr-CH" sz="4800" dirty="0">
                <a:latin typeface="Trebuchet MS" panose="020B0603020202020204" pitchFamily="34" charset="0"/>
              </a:rPr>
            </a:br>
            <a:r>
              <a:rPr lang="fr-CH" sz="4800" dirty="0">
                <a:latin typeface="Trebuchet MS" panose="020B0603020202020204" pitchFamily="34" charset="0"/>
              </a:rPr>
              <a:t/>
            </a:r>
            <a:br>
              <a:rPr lang="fr-CH" sz="4800" dirty="0">
                <a:latin typeface="Trebuchet MS" panose="020B0603020202020204" pitchFamily="34" charset="0"/>
              </a:rPr>
            </a:br>
            <a:r>
              <a:rPr lang="fr-CH" sz="3900" dirty="0">
                <a:latin typeface="Trebuchet MS" panose="020B0603020202020204" pitchFamily="34" charset="0"/>
              </a:rPr>
              <a:t>Église adventiste </a:t>
            </a:r>
          </a:p>
          <a:p>
            <a:pPr marL="0" indent="0" algn="ctr">
              <a:buNone/>
            </a:pPr>
            <a:r>
              <a:rPr lang="fr-CH" sz="3900" dirty="0">
                <a:latin typeface="Trebuchet MS" panose="020B0603020202020204" pitchFamily="34" charset="0"/>
              </a:rPr>
              <a:t>du septième jour de Woluwe</a:t>
            </a:r>
            <a:endParaRPr lang="fr-BE" sz="15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24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800" b="1" dirty="0" err="1"/>
              <a:t>Bibwire</a:t>
            </a:r>
            <a:r>
              <a:rPr lang="fr-BE" sz="4800" b="1" dirty="0"/>
              <a:t> </a:t>
            </a:r>
            <a:r>
              <a:rPr lang="fr-BE" sz="4800" b="1" dirty="0" err="1"/>
              <a:t>Yesu</a:t>
            </a:r>
            <a:r>
              <a:rPr lang="fr-BE" sz="48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3/4</a:t>
            </a:r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 err="1"/>
              <a:t>Ujy</a:t>
            </a:r>
            <a:r>
              <a:rPr lang="fr-BE" sz="5400" b="1" dirty="0"/>
              <a:t>’ </a:t>
            </a:r>
            <a:r>
              <a:rPr lang="fr-BE" sz="5400" b="1" dirty="0" err="1"/>
              <a:t>utinya</a:t>
            </a:r>
            <a:r>
              <a:rPr lang="fr-BE" sz="5400" b="1" dirty="0"/>
              <a:t> </a:t>
            </a:r>
            <a:r>
              <a:rPr lang="fr-BE" sz="5400" b="1" dirty="0" err="1"/>
              <a:t>guterwa</a:t>
            </a:r>
            <a:r>
              <a:rPr lang="fr-BE" sz="5400" b="1" dirty="0"/>
              <a:t> n’</a:t>
            </a:r>
            <a:r>
              <a:rPr lang="fr-BE" sz="5400" b="1" dirty="0" err="1"/>
              <a:t>ibyago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Mbes</a:t>
            </a:r>
            <a:r>
              <a:rPr lang="fr-BE" sz="5400" b="1" dirty="0"/>
              <a:t>’ </a:t>
            </a:r>
            <a:r>
              <a:rPr lang="fr-BE" sz="5400" b="1" dirty="0" err="1"/>
              <a:t>ub</a:t>
            </a:r>
            <a:r>
              <a:rPr lang="fr-BE" sz="5400" b="1" dirty="0"/>
              <a:t>’ </a:t>
            </a:r>
            <a:r>
              <a:rPr lang="fr-BE" sz="5400" b="1" dirty="0" err="1"/>
              <a:t>uraganyishwa</a:t>
            </a:r>
            <a:r>
              <a:rPr lang="fr-BE" sz="5400" b="1" dirty="0"/>
              <a:t> n’</a:t>
            </a:r>
            <a:r>
              <a:rPr lang="fr-BE" sz="5400" b="1" dirty="0" err="1"/>
              <a:t>iby</a:t>
            </a:r>
            <a:r>
              <a:rPr lang="fr-BE" sz="5400" b="1" dirty="0"/>
              <a:t>’ </a:t>
            </a:r>
            <a:r>
              <a:rPr lang="fr-BE" sz="5400" b="1" dirty="0" err="1"/>
              <a:t>ejo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40982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dirty="0" err="1"/>
              <a:t>Bibwire</a:t>
            </a:r>
            <a:r>
              <a:rPr lang="fr-BE" sz="4400" b="1" dirty="0"/>
              <a:t> </a:t>
            </a:r>
            <a:r>
              <a:rPr lang="fr-BE" sz="4400" b="1" dirty="0" err="1"/>
              <a:t>Yesu</a:t>
            </a:r>
            <a:r>
              <a:rPr lang="fr-BE" sz="44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3/4</a:t>
            </a:r>
          </a:p>
          <a:p>
            <a:pPr algn="ctr"/>
            <a:r>
              <a:rPr lang="fr-BE" sz="3600" b="1" dirty="0"/>
              <a:t>Gusubiramo</a:t>
            </a:r>
            <a:endParaRPr lang="fr-BE" sz="3600" dirty="0"/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/>
              <a:t>S’</a:t>
            </a:r>
            <a:r>
              <a:rPr lang="fr-BE" sz="5400" b="1" dirty="0" err="1"/>
              <a:t>uhagarikiy</a:t>
            </a:r>
            <a:r>
              <a:rPr lang="fr-BE" sz="5400" b="1" dirty="0"/>
              <a:t>’ </a:t>
            </a:r>
            <a:r>
              <a:rPr lang="fr-BE" sz="5400" b="1" dirty="0" err="1"/>
              <a:t>ik’umutima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Ubabajwe</a:t>
            </a:r>
            <a:r>
              <a:rPr lang="fr-BE" sz="5400" b="1" dirty="0"/>
              <a:t> no </a:t>
            </a:r>
            <a:r>
              <a:rPr lang="fr-BE" sz="5400" b="1" dirty="0" err="1"/>
              <a:t>kubur</a:t>
            </a:r>
            <a:r>
              <a:rPr lang="fr-BE" sz="5400" b="1" dirty="0"/>
              <a:t>’ </a:t>
            </a:r>
            <a:r>
              <a:rPr lang="fr-BE" sz="5400" b="1" dirty="0" err="1"/>
              <a:t>ituza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2629069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800" b="1" dirty="0" err="1"/>
              <a:t>Bibwire</a:t>
            </a:r>
            <a:r>
              <a:rPr lang="fr-BE" sz="4800" b="1" dirty="0"/>
              <a:t> </a:t>
            </a:r>
            <a:r>
              <a:rPr lang="fr-BE" sz="4800" b="1" dirty="0" err="1"/>
              <a:t>Yesu</a:t>
            </a:r>
            <a:r>
              <a:rPr lang="fr-BE" sz="48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4/4</a:t>
            </a:r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 err="1"/>
              <a:t>Mbes</a:t>
            </a:r>
            <a:r>
              <a:rPr lang="fr-BE" sz="5400" b="1" dirty="0"/>
              <a:t>’ </a:t>
            </a:r>
            <a:r>
              <a:rPr lang="fr-BE" sz="5400" b="1" dirty="0" err="1"/>
              <a:t>ujy</a:t>
            </a:r>
            <a:r>
              <a:rPr lang="fr-BE" sz="5400" b="1" dirty="0"/>
              <a:t> </a:t>
            </a:r>
            <a:r>
              <a:rPr lang="fr-BE" sz="5400" b="1" dirty="0" err="1"/>
              <a:t>ugir</a:t>
            </a:r>
            <a:r>
              <a:rPr lang="fr-BE" sz="5400" b="1" dirty="0"/>
              <a:t>’ </a:t>
            </a:r>
            <a:r>
              <a:rPr lang="fr-BE" sz="5400" b="1" dirty="0" err="1"/>
              <a:t>ubwoba</a:t>
            </a:r>
            <a:r>
              <a:rPr lang="fr-BE" sz="5400" b="1" dirty="0"/>
              <a:t> </a:t>
            </a:r>
            <a:r>
              <a:rPr lang="fr-BE" sz="5400" b="1" dirty="0" err="1"/>
              <a:t>bwo</a:t>
            </a:r>
            <a:r>
              <a:rPr lang="fr-BE" sz="5400" b="1" dirty="0"/>
              <a:t> </a:t>
            </a:r>
            <a:r>
              <a:rPr lang="fr-BE" sz="5400" b="1" dirty="0" err="1"/>
              <a:t>gupfa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Mbes</a:t>
            </a:r>
            <a:r>
              <a:rPr lang="fr-BE" sz="5400" b="1" dirty="0"/>
              <a:t>’ </a:t>
            </a:r>
            <a:r>
              <a:rPr lang="fr-BE" sz="5400" b="1" dirty="0" err="1"/>
              <a:t>urashak</a:t>
            </a:r>
            <a:r>
              <a:rPr lang="fr-BE" sz="5400" b="1" dirty="0"/>
              <a:t>’ </a:t>
            </a:r>
            <a:r>
              <a:rPr lang="fr-BE" sz="5400" b="1" dirty="0" err="1"/>
              <a:t>ingoma</a:t>
            </a:r>
            <a:r>
              <a:rPr lang="fr-BE" sz="5400" b="1" dirty="0"/>
              <a:t> </a:t>
            </a:r>
            <a:r>
              <a:rPr lang="fr-BE" sz="5400" b="1" dirty="0" err="1"/>
              <a:t>ya</a:t>
            </a:r>
            <a:r>
              <a:rPr lang="fr-BE" sz="5400" b="1" dirty="0"/>
              <a:t> </a:t>
            </a:r>
            <a:r>
              <a:rPr lang="fr-BE" sz="5400" b="1" dirty="0" err="1"/>
              <a:t>Kristo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335094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dirty="0" err="1"/>
              <a:t>Bibwire</a:t>
            </a:r>
            <a:r>
              <a:rPr lang="fr-BE" sz="4400" b="1" dirty="0"/>
              <a:t> </a:t>
            </a:r>
            <a:r>
              <a:rPr lang="fr-BE" sz="4400" b="1" dirty="0" err="1"/>
              <a:t>Yesu</a:t>
            </a:r>
            <a:r>
              <a:rPr lang="fr-BE" sz="44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4/4</a:t>
            </a:r>
          </a:p>
          <a:p>
            <a:pPr algn="ctr"/>
            <a:r>
              <a:rPr lang="fr-BE" sz="3600" b="1" dirty="0"/>
              <a:t>Gusubiramo</a:t>
            </a:r>
            <a:endParaRPr lang="fr-BE" sz="3600" dirty="0"/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/>
              <a:t>S’</a:t>
            </a:r>
            <a:r>
              <a:rPr lang="fr-BE" sz="5400" b="1" dirty="0" err="1"/>
              <a:t>uhagarikiy</a:t>
            </a:r>
            <a:r>
              <a:rPr lang="fr-BE" sz="5400" b="1" dirty="0"/>
              <a:t>’ </a:t>
            </a:r>
            <a:r>
              <a:rPr lang="fr-BE" sz="5400" b="1" dirty="0" err="1"/>
              <a:t>ik’umutima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Ubabajwe</a:t>
            </a:r>
            <a:r>
              <a:rPr lang="fr-BE" sz="5400" b="1" dirty="0"/>
              <a:t> no </a:t>
            </a:r>
            <a:r>
              <a:rPr lang="fr-BE" sz="5400" b="1" dirty="0" err="1"/>
              <a:t>kubur</a:t>
            </a:r>
            <a:r>
              <a:rPr lang="fr-BE" sz="5400" b="1" dirty="0"/>
              <a:t>’ </a:t>
            </a:r>
            <a:r>
              <a:rPr lang="fr-BE" sz="5400" b="1" dirty="0" err="1"/>
              <a:t>ituza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278966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506461"/>
            <a:ext cx="12192000" cy="17410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8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Histoire d’Ephrem</a:t>
            </a:r>
          </a:p>
          <a:p>
            <a:pPr marL="0" indent="0" algn="ctr">
              <a:buNone/>
            </a:pP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79781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67C7C33-F98E-4126-8101-5809FF41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27703"/>
            <a:ext cx="12192000" cy="6017341"/>
          </a:xfrm>
        </p:spPr>
        <p:txBody>
          <a:bodyPr>
            <a:normAutofit/>
          </a:bodyPr>
          <a:lstStyle/>
          <a:p>
            <a:pPr algn="ctr"/>
            <a:r>
              <a:rPr lang="fr-BE" sz="6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Chant</a:t>
            </a:r>
            <a:br>
              <a:rPr lang="fr-BE" sz="6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fr-BE" sz="28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/>
            </a:r>
            <a:br>
              <a:rPr lang="fr-BE" sz="28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fr-BE" sz="5300" dirty="0">
                <a:solidFill>
                  <a:schemeClr val="tx1"/>
                </a:solidFill>
                <a:latin typeface="+mn-lt"/>
              </a:rPr>
              <a:t>Interprété par </a:t>
            </a:r>
            <a:br>
              <a:rPr lang="fr-BE" sz="5300" dirty="0">
                <a:solidFill>
                  <a:schemeClr val="tx1"/>
                </a:solidFill>
                <a:latin typeface="+mn-lt"/>
              </a:rPr>
            </a:br>
            <a:r>
              <a:rPr lang="fr-BE" sz="5300" dirty="0" err="1">
                <a:solidFill>
                  <a:schemeClr val="tx1"/>
                </a:solidFill>
                <a:latin typeface="+mn-lt"/>
              </a:rPr>
              <a:t>Rukundo</a:t>
            </a:r>
            <a:r>
              <a:rPr lang="fr-BE" sz="5300" dirty="0">
                <a:solidFill>
                  <a:schemeClr val="tx1"/>
                </a:solidFill>
                <a:latin typeface="+mn-lt"/>
              </a:rPr>
              <a:t> Jean-Claude  &amp; famille</a:t>
            </a:r>
            <a:r>
              <a:rPr lang="fr-BE" sz="53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BE" sz="5300" b="1" dirty="0">
                <a:solidFill>
                  <a:schemeClr val="tx1"/>
                </a:solidFill>
                <a:latin typeface="+mn-lt"/>
              </a:rPr>
            </a:br>
            <a:r>
              <a:rPr lang="fr-BE" sz="5300" b="1" dirty="0">
                <a:solidFill>
                  <a:schemeClr val="tx1"/>
                </a:solidFill>
                <a:latin typeface="+mn-lt"/>
              </a:rPr>
              <a:t/>
            </a:r>
            <a:br>
              <a:rPr lang="fr-BE" sz="5300" b="1" dirty="0">
                <a:solidFill>
                  <a:schemeClr val="tx1"/>
                </a:solidFill>
                <a:latin typeface="+mn-lt"/>
              </a:rPr>
            </a:br>
            <a:r>
              <a:rPr lang="fr-BE" sz="5300" b="1" dirty="0">
                <a:solidFill>
                  <a:schemeClr val="tx1"/>
                </a:solidFill>
                <a:latin typeface="+mn-lt"/>
              </a:rPr>
              <a:t>« </a:t>
            </a:r>
            <a:r>
              <a:rPr lang="fr-BE" sz="5300" b="1" i="1" dirty="0" err="1">
                <a:solidFill>
                  <a:schemeClr val="tx1"/>
                </a:solidFill>
                <a:latin typeface="+mn-lt"/>
              </a:rPr>
              <a:t>Amahoro</a:t>
            </a:r>
            <a:r>
              <a:rPr lang="fr-BE" sz="5300" b="1" i="1" dirty="0">
                <a:solidFill>
                  <a:schemeClr val="tx1"/>
                </a:solidFill>
                <a:latin typeface="+mn-lt"/>
              </a:rPr>
              <a:t> by </a:t>
            </a:r>
            <a:r>
              <a:rPr lang="fr-BE" sz="5300" b="1" i="1" dirty="0" err="1">
                <a:solidFill>
                  <a:schemeClr val="tx1"/>
                </a:solidFill>
                <a:latin typeface="+mn-lt"/>
              </a:rPr>
              <a:t>Abasaruzi</a:t>
            </a:r>
            <a:r>
              <a:rPr lang="fr-BE" sz="5300" i="1" dirty="0">
                <a:solidFill>
                  <a:schemeClr val="tx1"/>
                </a:solidFill>
                <a:latin typeface="+mn-lt"/>
              </a:rPr>
              <a:t> »</a:t>
            </a:r>
            <a:endParaRPr lang="fr-FR" i="1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9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7390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4800" b="1" u="sng" dirty="0" err="1"/>
              <a:t>Abasaruzi</a:t>
            </a:r>
            <a:r>
              <a:rPr lang="fr-BE" sz="4800" b="1" u="sng" dirty="0"/>
              <a:t> </a:t>
            </a:r>
            <a:r>
              <a:rPr lang="fr-BE" sz="4800" b="1" u="sng" dirty="0" err="1"/>
              <a:t>Amahoro</a:t>
            </a:r>
            <a:endParaRPr lang="fr-BE" sz="4800" dirty="0"/>
          </a:p>
          <a:p>
            <a:pPr algn="ctr" fontAlgn="auto"/>
            <a:endParaRPr lang="fr-BE" sz="4800" b="1" dirty="0"/>
          </a:p>
          <a:p>
            <a:pPr algn="ctr" fontAlgn="auto"/>
            <a:r>
              <a:rPr lang="fr-BE" sz="4800" dirty="0"/>
              <a:t>1.Mbese </a:t>
            </a:r>
            <a:r>
              <a:rPr lang="fr-BE" sz="4800" dirty="0" err="1"/>
              <a:t>nshuti</a:t>
            </a:r>
            <a:r>
              <a:rPr lang="fr-BE" sz="4800" dirty="0"/>
              <a:t> ko </a:t>
            </a:r>
            <a:r>
              <a:rPr lang="fr-BE" sz="4800" dirty="0" err="1"/>
              <a:t>mbona</a:t>
            </a:r>
            <a:r>
              <a:rPr lang="fr-BE" sz="4800" dirty="0"/>
              <a:t> </a:t>
            </a:r>
            <a:r>
              <a:rPr lang="fr-BE" sz="4800" dirty="0" err="1"/>
              <a:t>ubabaye</a:t>
            </a:r>
            <a:r>
              <a:rPr lang="fr-BE" sz="4800" dirty="0"/>
              <a:t>, </a:t>
            </a:r>
            <a:r>
              <a:rPr lang="fr-BE" sz="4800" dirty="0" err="1"/>
              <a:t>unaniwe</a:t>
            </a:r>
            <a:endParaRPr lang="fr-BE" sz="4800" dirty="0"/>
          </a:p>
          <a:p>
            <a:pPr algn="ctr" fontAlgn="auto"/>
            <a:r>
              <a:rPr lang="fr-BE" sz="4800" dirty="0"/>
              <a:t>N’</a:t>
            </a:r>
            <a:r>
              <a:rPr lang="fr-BE" sz="4800" dirty="0" err="1"/>
              <a:t>iki</a:t>
            </a:r>
            <a:r>
              <a:rPr lang="fr-BE" sz="4800" dirty="0"/>
              <a:t> </a:t>
            </a:r>
            <a:r>
              <a:rPr lang="fr-BE" sz="4800" dirty="0" err="1"/>
              <a:t>kiguteye</a:t>
            </a:r>
            <a:r>
              <a:rPr lang="fr-BE" sz="4800" dirty="0"/>
              <a:t> </a:t>
            </a:r>
            <a:r>
              <a:rPr lang="fr-BE" sz="4800" dirty="0" err="1"/>
              <a:t>agahinda</a:t>
            </a:r>
            <a:r>
              <a:rPr lang="fr-BE" sz="4800" dirty="0"/>
              <a:t>, n’</a:t>
            </a:r>
            <a:r>
              <a:rPr lang="fr-BE" sz="4800" dirty="0" err="1"/>
              <a:t>impagarara</a:t>
            </a:r>
            <a:endParaRPr lang="fr-BE" sz="4800" dirty="0"/>
          </a:p>
          <a:p>
            <a:pPr algn="ctr" fontAlgn="auto"/>
            <a:r>
              <a:rPr lang="fr-BE" sz="4800" dirty="0" err="1"/>
              <a:t>Mbese</a:t>
            </a:r>
            <a:r>
              <a:rPr lang="fr-BE" sz="4800" dirty="0"/>
              <a:t> </a:t>
            </a:r>
            <a:r>
              <a:rPr lang="fr-BE" sz="4800" dirty="0" err="1"/>
              <a:t>ntago</a:t>
            </a:r>
            <a:r>
              <a:rPr lang="fr-BE" sz="4800" dirty="0"/>
              <a:t> </a:t>
            </a:r>
            <a:r>
              <a:rPr lang="fr-BE" sz="4800" dirty="0" err="1"/>
              <a:t>wasanga</a:t>
            </a:r>
            <a:r>
              <a:rPr lang="fr-BE" sz="4800" dirty="0"/>
              <a:t> </a:t>
            </a:r>
            <a:r>
              <a:rPr lang="fr-BE" sz="4800" dirty="0" err="1"/>
              <a:t>Yesu</a:t>
            </a:r>
            <a:r>
              <a:rPr lang="fr-BE" sz="4800" dirty="0"/>
              <a:t>, </a:t>
            </a:r>
            <a:r>
              <a:rPr lang="fr-BE" sz="4800" dirty="0" err="1"/>
              <a:t>ngo</a:t>
            </a:r>
            <a:r>
              <a:rPr lang="fr-BE" sz="4800" dirty="0"/>
              <a:t> </a:t>
            </a:r>
            <a:r>
              <a:rPr lang="fr-BE" sz="4800" dirty="0" err="1"/>
              <a:t>agukize</a:t>
            </a:r>
            <a:endParaRPr lang="fr-BE" sz="4800" dirty="0"/>
          </a:p>
          <a:p>
            <a:pPr algn="ctr" fontAlgn="auto"/>
            <a:r>
              <a:rPr lang="fr-BE" sz="4800" dirty="0" err="1"/>
              <a:t>Kuko</a:t>
            </a:r>
            <a:r>
              <a:rPr lang="fr-BE" sz="4800" dirty="0"/>
              <a:t> </a:t>
            </a:r>
            <a:r>
              <a:rPr lang="fr-BE" sz="4800" dirty="0" err="1"/>
              <a:t>ari</a:t>
            </a:r>
            <a:r>
              <a:rPr lang="fr-BE" sz="4800" dirty="0"/>
              <a:t> </a:t>
            </a:r>
            <a:r>
              <a:rPr lang="fr-BE" sz="4800" dirty="0" err="1"/>
              <a:t>we</a:t>
            </a:r>
            <a:r>
              <a:rPr lang="fr-BE" sz="4800" dirty="0"/>
              <a:t> </a:t>
            </a:r>
            <a:r>
              <a:rPr lang="fr-BE" sz="4800" dirty="0" err="1"/>
              <a:t>utanga</a:t>
            </a:r>
            <a:r>
              <a:rPr lang="fr-BE" sz="4800" dirty="0"/>
              <a:t> </a:t>
            </a:r>
            <a:r>
              <a:rPr lang="fr-BE" sz="4800" dirty="0" err="1"/>
              <a:t>amahoro</a:t>
            </a:r>
            <a:endParaRPr lang="fr-BE" sz="4800" dirty="0"/>
          </a:p>
          <a:p>
            <a:pPr algn="ctr" fontAlgn="auto"/>
            <a:r>
              <a:rPr lang="fr-BE" sz="3200" dirty="0"/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6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689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3200" b="1" u="sng" dirty="0" err="1"/>
              <a:t>Abasaruzi</a:t>
            </a:r>
            <a:r>
              <a:rPr lang="fr-BE" sz="3200" b="1" u="sng" dirty="0"/>
              <a:t> Amahoro</a:t>
            </a:r>
            <a:r>
              <a:rPr lang="fr-BE" sz="3200" dirty="0"/>
              <a:t> </a:t>
            </a:r>
          </a:p>
          <a:p>
            <a:pPr algn="ctr" fontAlgn="auto"/>
            <a:endParaRPr lang="fr-BE" sz="3200" dirty="0"/>
          </a:p>
          <a:p>
            <a:pPr algn="ctr" fontAlgn="auto"/>
            <a:r>
              <a:rPr lang="fr-BE" sz="3200" dirty="0" err="1"/>
              <a:t>Mugenzi</a:t>
            </a:r>
            <a:r>
              <a:rPr lang="fr-BE" sz="3200" dirty="0"/>
              <a:t> </a:t>
            </a:r>
            <a:r>
              <a:rPr lang="fr-BE" sz="3200" dirty="0" err="1"/>
              <a:t>we</a:t>
            </a:r>
            <a:r>
              <a:rPr lang="fr-BE" sz="3200" dirty="0"/>
              <a:t>, </a:t>
            </a:r>
            <a:r>
              <a:rPr lang="fr-BE" sz="3200" dirty="0" err="1"/>
              <a:t>Niba</a:t>
            </a:r>
            <a:r>
              <a:rPr lang="fr-BE" sz="3200" dirty="0"/>
              <a:t> </a:t>
            </a:r>
            <a:r>
              <a:rPr lang="fr-BE" sz="3200" dirty="0" err="1"/>
              <a:t>uhisemo</a:t>
            </a:r>
            <a:r>
              <a:rPr lang="fr-BE" sz="3200" dirty="0"/>
              <a:t> </a:t>
            </a:r>
            <a:r>
              <a:rPr lang="fr-BE" sz="3200" dirty="0" err="1"/>
              <a:t>agakiza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/>
              <a:t>Amahoro, </a:t>
            </a:r>
            <a:r>
              <a:rPr lang="fr-BE" sz="3200" dirty="0" err="1"/>
              <a:t>Uzayabona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Nusanga</a:t>
            </a:r>
            <a:r>
              <a:rPr lang="fr-BE" sz="3200" dirty="0"/>
              <a:t> </a:t>
            </a:r>
            <a:r>
              <a:rPr lang="fr-BE" sz="3200" dirty="0" err="1"/>
              <a:t>Yesu</a:t>
            </a:r>
            <a:r>
              <a:rPr lang="fr-BE" sz="3200" dirty="0"/>
              <a:t>, </a:t>
            </a:r>
            <a:r>
              <a:rPr lang="fr-BE" sz="3200" dirty="0" err="1"/>
              <a:t>Uzatsinda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 </a:t>
            </a:r>
            <a:r>
              <a:rPr lang="fr-BE" sz="3200" dirty="0" err="1"/>
              <a:t>by’isi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Ntuzigera</a:t>
            </a:r>
            <a:r>
              <a:rPr lang="fr-BE" sz="3200" dirty="0"/>
              <a:t> (</a:t>
            </a:r>
            <a:r>
              <a:rPr lang="fr-BE" sz="3200" dirty="0" err="1"/>
              <a:t>tinya</a:t>
            </a:r>
            <a:r>
              <a:rPr lang="fr-BE" sz="3200" dirty="0"/>
              <a:t>) </a:t>
            </a:r>
            <a:r>
              <a:rPr lang="fr-BE" sz="3200" dirty="0" err="1"/>
              <a:t>utinya</a:t>
            </a:r>
            <a:r>
              <a:rPr lang="fr-BE" sz="3200" dirty="0"/>
              <a:t> </a:t>
            </a:r>
            <a:r>
              <a:rPr lang="fr-BE" sz="3200" dirty="0" err="1"/>
              <a:t>amakuba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tuzayabona</a:t>
            </a:r>
            <a:endParaRPr lang="fr-BE" sz="3200" dirty="0"/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atangwa</a:t>
            </a:r>
            <a:r>
              <a:rPr lang="fr-BE" sz="3200" dirty="0"/>
              <a:t> na </a:t>
            </a:r>
            <a:r>
              <a:rPr lang="fr-BE" sz="3200" dirty="0" err="1"/>
              <a:t>Yesu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ubwo</a:t>
            </a:r>
            <a:r>
              <a:rPr lang="fr-BE" sz="3200" dirty="0"/>
              <a:t> </a:t>
            </a:r>
            <a:r>
              <a:rPr lang="fr-BE" sz="3200" dirty="0" err="1"/>
              <a:t>twababarizwa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si, </a:t>
            </a:r>
            <a:r>
              <a:rPr lang="fr-BE" sz="3200" dirty="0" err="1"/>
              <a:t>twiringiye</a:t>
            </a:r>
            <a:r>
              <a:rPr lang="fr-BE" sz="3200" dirty="0"/>
              <a:t> </a:t>
            </a:r>
            <a:r>
              <a:rPr lang="fr-BE" sz="3200" dirty="0" err="1"/>
              <a:t>kubona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bwo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 </a:t>
            </a:r>
            <a:r>
              <a:rPr lang="fr-BE" sz="3200" dirty="0" err="1"/>
              <a:t>harimo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, </a:t>
            </a:r>
            <a:r>
              <a:rPr lang="fr-BE" sz="3200" dirty="0" err="1"/>
              <a:t>hari</a:t>
            </a:r>
            <a:r>
              <a:rPr lang="fr-BE" sz="3200" dirty="0"/>
              <a:t> </a:t>
            </a:r>
            <a:r>
              <a:rPr lang="fr-BE" sz="3200" dirty="0" err="1"/>
              <a:t>igihe</a:t>
            </a:r>
            <a:r>
              <a:rPr lang="fr-BE" sz="3200" dirty="0"/>
              <a:t> </a:t>
            </a:r>
            <a:r>
              <a:rPr lang="fr-BE" sz="3200" dirty="0" err="1"/>
              <a:t>tuzabaa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2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694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3200" b="1" u="sng" dirty="0" err="1"/>
              <a:t>Abasaruzi</a:t>
            </a:r>
            <a:r>
              <a:rPr lang="fr-BE" sz="3200" b="1" u="sng" dirty="0"/>
              <a:t> </a:t>
            </a:r>
            <a:r>
              <a:rPr lang="fr-BE" sz="3200" b="1" u="sng" dirty="0" err="1"/>
              <a:t>Amahoro</a:t>
            </a:r>
            <a:endParaRPr lang="fr-BE" sz="3200" dirty="0"/>
          </a:p>
          <a:p>
            <a:pPr algn="ctr" fontAlgn="auto"/>
            <a:r>
              <a:rPr lang="fr-BE" sz="1100" b="1" dirty="0"/>
              <a:t> </a:t>
            </a:r>
            <a:endParaRPr lang="fr-BE" sz="1100" dirty="0"/>
          </a:p>
          <a:p>
            <a:pPr algn="ctr" fontAlgn="auto"/>
            <a:r>
              <a:rPr lang="fr-BE" sz="3200" dirty="0"/>
              <a:t> </a:t>
            </a:r>
          </a:p>
          <a:p>
            <a:pPr algn="ctr" fontAlgn="auto"/>
            <a:r>
              <a:rPr lang="fr-BE" sz="4000" b="1" dirty="0"/>
              <a:t>2. </a:t>
            </a:r>
            <a:r>
              <a:rPr lang="fr-BE" sz="4000" b="1" dirty="0" err="1"/>
              <a:t>Niba</a:t>
            </a:r>
            <a:r>
              <a:rPr lang="fr-BE" sz="4000" b="1" dirty="0"/>
              <a:t> </a:t>
            </a:r>
            <a:r>
              <a:rPr lang="fr-BE" sz="4000" b="1" dirty="0" err="1"/>
              <a:t>ushaka</a:t>
            </a:r>
            <a:r>
              <a:rPr lang="fr-BE" sz="4000" b="1" dirty="0"/>
              <a:t> </a:t>
            </a:r>
            <a:r>
              <a:rPr lang="fr-BE" sz="4000" b="1" dirty="0" err="1"/>
              <a:t>kubona</a:t>
            </a:r>
            <a:r>
              <a:rPr lang="fr-BE" sz="4000" b="1" dirty="0"/>
              <a:t> </a:t>
            </a:r>
            <a:r>
              <a:rPr lang="fr-BE" sz="4000" b="1" dirty="0" err="1"/>
              <a:t>amahoro</a:t>
            </a:r>
            <a:r>
              <a:rPr lang="fr-BE" sz="4000" b="1" dirty="0"/>
              <a:t>,</a:t>
            </a:r>
          </a:p>
          <a:p>
            <a:pPr algn="ctr" fontAlgn="auto"/>
            <a:r>
              <a:rPr lang="fr-BE" sz="4000" b="1" dirty="0"/>
              <a:t>N’</a:t>
            </a:r>
            <a:r>
              <a:rPr lang="fr-BE" sz="4000" b="1" dirty="0" err="1"/>
              <a:t>ubugingo</a:t>
            </a:r>
            <a:r>
              <a:rPr lang="fr-BE" sz="4000" b="1" dirty="0"/>
              <a:t>,</a:t>
            </a:r>
          </a:p>
          <a:p>
            <a:pPr algn="ctr" fontAlgn="auto"/>
            <a:r>
              <a:rPr lang="fr-BE" sz="4000" b="1" dirty="0" err="1"/>
              <a:t>Niba</a:t>
            </a:r>
            <a:r>
              <a:rPr lang="fr-BE" sz="4000" b="1" dirty="0"/>
              <a:t> </a:t>
            </a:r>
            <a:r>
              <a:rPr lang="fr-BE" sz="4000" b="1" dirty="0" err="1"/>
              <a:t>ushaka</a:t>
            </a:r>
            <a:r>
              <a:rPr lang="fr-BE" sz="4000" b="1" dirty="0"/>
              <a:t> </a:t>
            </a:r>
            <a:r>
              <a:rPr lang="fr-BE" sz="4000" b="1" dirty="0" err="1"/>
              <a:t>gutsinda</a:t>
            </a:r>
            <a:r>
              <a:rPr lang="fr-BE" sz="4000" b="1" dirty="0"/>
              <a:t> </a:t>
            </a:r>
            <a:r>
              <a:rPr lang="fr-BE" sz="4000" b="1" dirty="0" err="1"/>
              <a:t>umwanzi</a:t>
            </a:r>
            <a:r>
              <a:rPr lang="fr-BE" sz="4000" b="1" dirty="0"/>
              <a:t>,</a:t>
            </a:r>
          </a:p>
          <a:p>
            <a:pPr algn="ctr" fontAlgn="auto"/>
            <a:r>
              <a:rPr lang="fr-BE" sz="4000" b="1" dirty="0"/>
              <a:t>Ngo </a:t>
            </a:r>
            <a:r>
              <a:rPr lang="fr-BE" sz="4000" b="1" dirty="0" err="1"/>
              <a:t>ubeho</a:t>
            </a:r>
            <a:r>
              <a:rPr lang="fr-BE" sz="4000" b="1" dirty="0"/>
              <a:t> </a:t>
            </a:r>
            <a:r>
              <a:rPr lang="fr-BE" sz="4000" b="1" dirty="0" err="1"/>
              <a:t>neza</a:t>
            </a:r>
            <a:r>
              <a:rPr lang="fr-BE" sz="4000" b="1" dirty="0"/>
              <a:t>,</a:t>
            </a:r>
          </a:p>
          <a:p>
            <a:pPr algn="ctr" fontAlgn="auto"/>
            <a:r>
              <a:rPr lang="fr-BE" sz="4000" b="1" dirty="0"/>
              <a:t>Hari </a:t>
            </a:r>
            <a:r>
              <a:rPr lang="fr-BE" sz="4000" b="1" dirty="0" err="1"/>
              <a:t>inzira</a:t>
            </a:r>
            <a:r>
              <a:rPr lang="fr-BE" sz="4000" b="1" dirty="0"/>
              <a:t> </a:t>
            </a:r>
            <a:r>
              <a:rPr lang="fr-BE" sz="4000" b="1" dirty="0" err="1"/>
              <a:t>ukwiye</a:t>
            </a:r>
            <a:r>
              <a:rPr lang="fr-BE" sz="4000" b="1" dirty="0"/>
              <a:t> </a:t>
            </a:r>
            <a:r>
              <a:rPr lang="fr-BE" sz="4000" b="1" dirty="0" err="1"/>
              <a:t>kunyuramo</a:t>
            </a:r>
            <a:r>
              <a:rPr lang="fr-BE" sz="4000" b="1" dirty="0"/>
              <a:t>,</a:t>
            </a:r>
          </a:p>
          <a:p>
            <a:pPr algn="ctr" fontAlgn="auto"/>
            <a:r>
              <a:rPr lang="fr-BE" sz="4000" b="1" dirty="0" err="1"/>
              <a:t>Inzira</a:t>
            </a:r>
            <a:r>
              <a:rPr lang="fr-BE" sz="4000" b="1" dirty="0"/>
              <a:t> </a:t>
            </a:r>
            <a:r>
              <a:rPr lang="fr-BE" sz="4000" b="1" dirty="0" err="1"/>
              <a:t>imwe</a:t>
            </a:r>
            <a:endParaRPr lang="fr-BE" sz="4000" b="1" dirty="0"/>
          </a:p>
          <a:p>
            <a:pPr algn="ctr" fontAlgn="auto"/>
            <a:r>
              <a:rPr lang="fr-BE" sz="4000" b="1" dirty="0"/>
              <a:t>Ni </a:t>
            </a:r>
            <a:r>
              <a:rPr lang="fr-BE" sz="4000" b="1" dirty="0" err="1"/>
              <a:t>yo</a:t>
            </a:r>
            <a:r>
              <a:rPr lang="fr-BE" sz="4000" b="1" dirty="0"/>
              <a:t> </a:t>
            </a:r>
            <a:r>
              <a:rPr lang="fr-BE" sz="4000" b="1" dirty="0" err="1"/>
              <a:t>yonyine</a:t>
            </a:r>
            <a:r>
              <a:rPr lang="fr-BE" sz="4000" b="1" dirty="0"/>
              <a:t> </a:t>
            </a:r>
            <a:r>
              <a:rPr lang="fr-BE" sz="4000" b="1" dirty="0" err="1"/>
              <a:t>ijya</a:t>
            </a:r>
            <a:r>
              <a:rPr lang="fr-BE" sz="4000" b="1" dirty="0"/>
              <a:t> mu </a:t>
            </a:r>
            <a:r>
              <a:rPr lang="fr-BE" sz="4000" b="1" dirty="0" err="1"/>
              <a:t>ijuru</a:t>
            </a:r>
            <a:r>
              <a:rPr lang="fr-BE" sz="4000" b="1" dirty="0"/>
              <a:t>.</a:t>
            </a:r>
          </a:p>
          <a:p>
            <a:pPr algn="ctr" fontAlgn="auto"/>
            <a:r>
              <a:rPr lang="fr-BE" sz="3200" dirty="0"/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17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689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3200" b="1" u="sng" dirty="0" err="1"/>
              <a:t>Abasaruzi</a:t>
            </a:r>
            <a:r>
              <a:rPr lang="fr-BE" sz="3200" b="1" u="sng" dirty="0"/>
              <a:t> Amahoro</a:t>
            </a:r>
            <a:r>
              <a:rPr lang="fr-BE" sz="3200" dirty="0"/>
              <a:t> </a:t>
            </a:r>
          </a:p>
          <a:p>
            <a:pPr algn="ctr" fontAlgn="auto"/>
            <a:endParaRPr lang="fr-BE" sz="3200" dirty="0"/>
          </a:p>
          <a:p>
            <a:pPr algn="ctr" fontAlgn="auto"/>
            <a:r>
              <a:rPr lang="fr-BE" sz="3200" dirty="0" err="1"/>
              <a:t>Mugenzi</a:t>
            </a:r>
            <a:r>
              <a:rPr lang="fr-BE" sz="3200" dirty="0"/>
              <a:t> </a:t>
            </a:r>
            <a:r>
              <a:rPr lang="fr-BE" sz="3200" dirty="0" err="1"/>
              <a:t>we</a:t>
            </a:r>
            <a:r>
              <a:rPr lang="fr-BE" sz="3200" dirty="0"/>
              <a:t>, </a:t>
            </a:r>
            <a:r>
              <a:rPr lang="fr-BE" sz="3200" dirty="0" err="1"/>
              <a:t>Niba</a:t>
            </a:r>
            <a:r>
              <a:rPr lang="fr-BE" sz="3200" dirty="0"/>
              <a:t> </a:t>
            </a:r>
            <a:r>
              <a:rPr lang="fr-BE" sz="3200" dirty="0" err="1"/>
              <a:t>uhisemo</a:t>
            </a:r>
            <a:r>
              <a:rPr lang="fr-BE" sz="3200" dirty="0"/>
              <a:t> </a:t>
            </a:r>
            <a:r>
              <a:rPr lang="fr-BE" sz="3200" dirty="0" err="1"/>
              <a:t>agakiza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/>
              <a:t>Amahoro, </a:t>
            </a:r>
            <a:r>
              <a:rPr lang="fr-BE" sz="3200" dirty="0" err="1"/>
              <a:t>Uzayabona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Nusanga</a:t>
            </a:r>
            <a:r>
              <a:rPr lang="fr-BE" sz="3200" dirty="0"/>
              <a:t> </a:t>
            </a:r>
            <a:r>
              <a:rPr lang="fr-BE" sz="3200" dirty="0" err="1"/>
              <a:t>Yesu</a:t>
            </a:r>
            <a:r>
              <a:rPr lang="fr-BE" sz="3200" dirty="0"/>
              <a:t>, </a:t>
            </a:r>
            <a:r>
              <a:rPr lang="fr-BE" sz="3200" dirty="0" err="1"/>
              <a:t>Uzatsinda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 </a:t>
            </a:r>
            <a:r>
              <a:rPr lang="fr-BE" sz="3200" dirty="0" err="1"/>
              <a:t>by’isi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Ntuzigera</a:t>
            </a:r>
            <a:r>
              <a:rPr lang="fr-BE" sz="3200" dirty="0"/>
              <a:t> (</a:t>
            </a:r>
            <a:r>
              <a:rPr lang="fr-BE" sz="3200" dirty="0" err="1"/>
              <a:t>tinya</a:t>
            </a:r>
            <a:r>
              <a:rPr lang="fr-BE" sz="3200" dirty="0"/>
              <a:t>) </a:t>
            </a:r>
            <a:r>
              <a:rPr lang="fr-BE" sz="3200" dirty="0" err="1"/>
              <a:t>utinya</a:t>
            </a:r>
            <a:r>
              <a:rPr lang="fr-BE" sz="3200" dirty="0"/>
              <a:t> </a:t>
            </a:r>
            <a:r>
              <a:rPr lang="fr-BE" sz="3200" dirty="0" err="1"/>
              <a:t>amakuba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tuzayabona</a:t>
            </a:r>
            <a:endParaRPr lang="fr-BE" sz="3200" dirty="0"/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atangwa</a:t>
            </a:r>
            <a:r>
              <a:rPr lang="fr-BE" sz="3200" dirty="0"/>
              <a:t> na </a:t>
            </a:r>
            <a:r>
              <a:rPr lang="fr-BE" sz="3200" dirty="0" err="1"/>
              <a:t>Yesu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ubwo</a:t>
            </a:r>
            <a:r>
              <a:rPr lang="fr-BE" sz="3200" dirty="0"/>
              <a:t> </a:t>
            </a:r>
            <a:r>
              <a:rPr lang="fr-BE" sz="3200" dirty="0" err="1"/>
              <a:t>twababarizwa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si, </a:t>
            </a:r>
            <a:r>
              <a:rPr lang="fr-BE" sz="3200" dirty="0" err="1"/>
              <a:t>twiringiye</a:t>
            </a:r>
            <a:r>
              <a:rPr lang="fr-BE" sz="3200" dirty="0"/>
              <a:t> </a:t>
            </a:r>
            <a:r>
              <a:rPr lang="fr-BE" sz="3200" dirty="0" err="1"/>
              <a:t>kubona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bwo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 </a:t>
            </a:r>
            <a:r>
              <a:rPr lang="fr-BE" sz="3200" dirty="0" err="1"/>
              <a:t>harimo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, </a:t>
            </a:r>
            <a:r>
              <a:rPr lang="fr-BE" sz="3200" dirty="0" err="1"/>
              <a:t>hari</a:t>
            </a:r>
            <a:r>
              <a:rPr lang="fr-BE" sz="3200" dirty="0"/>
              <a:t> </a:t>
            </a:r>
            <a:r>
              <a:rPr lang="fr-BE" sz="3200" dirty="0" err="1"/>
              <a:t>igihe</a:t>
            </a:r>
            <a:r>
              <a:rPr lang="fr-BE" sz="3200" dirty="0"/>
              <a:t> </a:t>
            </a:r>
            <a:r>
              <a:rPr lang="fr-BE" sz="3200" dirty="0" err="1"/>
              <a:t>tuzabaa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90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40" y="-24855"/>
            <a:ext cx="10356283" cy="6907641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2" name="Rectangle 1"/>
          <p:cNvSpPr/>
          <p:nvPr/>
        </p:nvSpPr>
        <p:spPr>
          <a:xfrm>
            <a:off x="668739" y="2122489"/>
            <a:ext cx="10879247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7800" b="1" i="1" dirty="0">
                <a:solidFill>
                  <a:prstClr val="black"/>
                </a:solidFill>
              </a:rPr>
              <a:t>« </a:t>
            </a:r>
            <a:r>
              <a:rPr lang="fr-BE" sz="7800" b="1" i="1" dirty="0" err="1">
                <a:solidFill>
                  <a:prstClr val="black"/>
                </a:solidFill>
              </a:rPr>
              <a:t>Take</a:t>
            </a:r>
            <a:r>
              <a:rPr lang="fr-BE" sz="7800" b="1" i="1" dirty="0">
                <a:solidFill>
                  <a:prstClr val="black"/>
                </a:solidFill>
              </a:rPr>
              <a:t> </a:t>
            </a:r>
            <a:r>
              <a:rPr lang="fr-BE" sz="7800" b="1" i="1" dirty="0" err="1">
                <a:solidFill>
                  <a:prstClr val="black"/>
                </a:solidFill>
              </a:rPr>
              <a:t>My</a:t>
            </a:r>
            <a:r>
              <a:rPr lang="fr-BE" sz="7800" b="1" i="1" dirty="0">
                <a:solidFill>
                  <a:prstClr val="black"/>
                </a:solidFill>
              </a:rPr>
              <a:t> Hand »</a:t>
            </a:r>
          </a:p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7800" dirty="0">
                <a:solidFill>
                  <a:prstClr val="black"/>
                </a:solidFill>
              </a:rPr>
              <a:t>Jim Reeves</a:t>
            </a:r>
          </a:p>
        </p:txBody>
      </p:sp>
    </p:spTree>
    <p:extLst>
      <p:ext uri="{BB962C8B-B14F-4D97-AF65-F5344CB8AC3E}">
        <p14:creationId xmlns:p14="http://schemas.microsoft.com/office/powerpoint/2010/main" val="7539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6082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3200" b="1" u="sng" dirty="0" err="1"/>
              <a:t>Abasaruzi</a:t>
            </a:r>
            <a:r>
              <a:rPr lang="fr-BE" sz="3200" b="1" u="sng" dirty="0"/>
              <a:t> </a:t>
            </a:r>
            <a:r>
              <a:rPr lang="fr-BE" sz="3200" b="1" u="sng" dirty="0" err="1"/>
              <a:t>Amahoro</a:t>
            </a:r>
            <a:endParaRPr lang="fr-BE" sz="3200" dirty="0"/>
          </a:p>
          <a:p>
            <a:pPr algn="ctr" fontAlgn="auto"/>
            <a:r>
              <a:rPr lang="fr-BE" sz="1100" b="1" dirty="0"/>
              <a:t> </a:t>
            </a:r>
            <a:endParaRPr lang="fr-BE" sz="1100" dirty="0"/>
          </a:p>
          <a:p>
            <a:pPr algn="ctr" fontAlgn="auto"/>
            <a:r>
              <a:rPr lang="fr-BE" sz="4800" dirty="0"/>
              <a:t> </a:t>
            </a:r>
          </a:p>
          <a:p>
            <a:pPr algn="ctr" fontAlgn="auto"/>
            <a:r>
              <a:rPr lang="fr-BE" sz="4800" dirty="0"/>
              <a:t>3. </a:t>
            </a:r>
            <a:r>
              <a:rPr lang="fr-BE" sz="4800" b="1" dirty="0"/>
              <a:t>Dore </a:t>
            </a:r>
            <a:r>
              <a:rPr lang="fr-BE" sz="4800" b="1" dirty="0" err="1"/>
              <a:t>umwami</a:t>
            </a:r>
            <a:r>
              <a:rPr lang="fr-BE" sz="4800" b="1" dirty="0"/>
              <a:t> </a:t>
            </a:r>
            <a:r>
              <a:rPr lang="fr-BE" sz="4800" b="1" dirty="0" err="1"/>
              <a:t>ahagaze</a:t>
            </a:r>
            <a:r>
              <a:rPr lang="fr-BE" sz="4800" b="1" dirty="0"/>
              <a:t> </a:t>
            </a:r>
            <a:r>
              <a:rPr lang="fr-BE" sz="4800" b="1" dirty="0" err="1"/>
              <a:t>ku</a:t>
            </a:r>
            <a:r>
              <a:rPr lang="fr-BE" sz="4800" b="1" dirty="0"/>
              <a:t> rugi,</a:t>
            </a:r>
          </a:p>
          <a:p>
            <a:pPr algn="ctr" fontAlgn="auto"/>
            <a:r>
              <a:rPr lang="fr-BE" sz="4800" b="1" dirty="0" err="1"/>
              <a:t>Ahamagara</a:t>
            </a:r>
            <a:r>
              <a:rPr lang="fr-BE" sz="4800" b="1" dirty="0"/>
              <a:t>,</a:t>
            </a:r>
          </a:p>
          <a:p>
            <a:pPr algn="ctr" fontAlgn="auto"/>
            <a:r>
              <a:rPr lang="fr-BE" sz="4800" b="1" dirty="0" err="1"/>
              <a:t>Arahamagara</a:t>
            </a:r>
            <a:r>
              <a:rPr lang="fr-BE" sz="4800" b="1" dirty="0"/>
              <a:t> </a:t>
            </a:r>
            <a:r>
              <a:rPr lang="fr-BE" sz="4800" b="1" dirty="0" err="1"/>
              <a:t>yinginga</a:t>
            </a:r>
            <a:r>
              <a:rPr lang="fr-BE" sz="4800" b="1" dirty="0"/>
              <a:t>,</a:t>
            </a:r>
          </a:p>
          <a:p>
            <a:pPr algn="ctr" fontAlgn="auto"/>
            <a:r>
              <a:rPr lang="fr-BE" sz="4800" b="1" dirty="0" err="1"/>
              <a:t>Mukingurire</a:t>
            </a:r>
            <a:r>
              <a:rPr lang="fr-BE" sz="4800" b="1" dirty="0"/>
              <a:t>,</a:t>
            </a:r>
          </a:p>
          <a:p>
            <a:pPr algn="ctr" fontAlgn="auto"/>
            <a:r>
              <a:rPr lang="fr-BE" sz="4800" b="1" dirty="0" err="1"/>
              <a:t>Niho</a:t>
            </a:r>
            <a:r>
              <a:rPr lang="fr-BE" sz="4800" b="1" dirty="0"/>
              <a:t> </a:t>
            </a:r>
            <a:r>
              <a:rPr lang="fr-BE" sz="4800" b="1" dirty="0" err="1"/>
              <a:t>uzibonera</a:t>
            </a:r>
            <a:r>
              <a:rPr lang="fr-BE" sz="4800" b="1" dirty="0"/>
              <a:t> </a:t>
            </a:r>
            <a:r>
              <a:rPr lang="fr-BE" sz="4800" b="1" dirty="0" err="1"/>
              <a:t>amahoro</a:t>
            </a:r>
            <a:endParaRPr lang="fr-BE" sz="4800" b="1" dirty="0"/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87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1353803" cy="68580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endParaRPr lang="fr-BE" dirty="0"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132735" y="0"/>
            <a:ext cx="11916697" cy="689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/>
            <a:r>
              <a:rPr lang="fr-BE" sz="3200" b="1" u="sng" dirty="0" err="1"/>
              <a:t>Abasaruzi</a:t>
            </a:r>
            <a:r>
              <a:rPr lang="fr-BE" sz="3200" b="1" u="sng" dirty="0"/>
              <a:t> Amahoro</a:t>
            </a:r>
            <a:r>
              <a:rPr lang="fr-BE" sz="3200" dirty="0"/>
              <a:t> </a:t>
            </a:r>
          </a:p>
          <a:p>
            <a:pPr algn="ctr" fontAlgn="auto"/>
            <a:endParaRPr lang="fr-BE" sz="3200" dirty="0"/>
          </a:p>
          <a:p>
            <a:pPr algn="ctr" fontAlgn="auto"/>
            <a:r>
              <a:rPr lang="fr-BE" sz="3200" dirty="0" err="1"/>
              <a:t>Mugenzi</a:t>
            </a:r>
            <a:r>
              <a:rPr lang="fr-BE" sz="3200" dirty="0"/>
              <a:t> </a:t>
            </a:r>
            <a:r>
              <a:rPr lang="fr-BE" sz="3200" dirty="0" err="1"/>
              <a:t>we</a:t>
            </a:r>
            <a:r>
              <a:rPr lang="fr-BE" sz="3200" dirty="0"/>
              <a:t>, </a:t>
            </a:r>
            <a:r>
              <a:rPr lang="fr-BE" sz="3200" dirty="0" err="1"/>
              <a:t>Niba</a:t>
            </a:r>
            <a:r>
              <a:rPr lang="fr-BE" sz="3200" dirty="0"/>
              <a:t> </a:t>
            </a:r>
            <a:r>
              <a:rPr lang="fr-BE" sz="3200" dirty="0" err="1"/>
              <a:t>uhisemo</a:t>
            </a:r>
            <a:r>
              <a:rPr lang="fr-BE" sz="3200" dirty="0"/>
              <a:t> </a:t>
            </a:r>
            <a:r>
              <a:rPr lang="fr-BE" sz="3200" dirty="0" err="1"/>
              <a:t>agakiza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/>
              <a:t>Amahoro, </a:t>
            </a:r>
            <a:r>
              <a:rPr lang="fr-BE" sz="3200" dirty="0" err="1"/>
              <a:t>Uzayabona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Nusanga</a:t>
            </a:r>
            <a:r>
              <a:rPr lang="fr-BE" sz="3200" dirty="0"/>
              <a:t> </a:t>
            </a:r>
            <a:r>
              <a:rPr lang="fr-BE" sz="3200" dirty="0" err="1"/>
              <a:t>Yesu</a:t>
            </a:r>
            <a:r>
              <a:rPr lang="fr-BE" sz="3200" dirty="0"/>
              <a:t>, </a:t>
            </a:r>
            <a:r>
              <a:rPr lang="fr-BE" sz="3200" dirty="0" err="1"/>
              <a:t>Uzatsinda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 </a:t>
            </a:r>
            <a:r>
              <a:rPr lang="fr-BE" sz="3200" dirty="0" err="1"/>
              <a:t>by’isi</a:t>
            </a:r>
            <a:r>
              <a:rPr lang="fr-BE" sz="3200" dirty="0"/>
              <a:t>,</a:t>
            </a:r>
          </a:p>
          <a:p>
            <a:pPr algn="ctr" fontAlgn="auto"/>
            <a:r>
              <a:rPr lang="fr-BE" sz="3200" dirty="0" err="1"/>
              <a:t>Ntuzigera</a:t>
            </a:r>
            <a:r>
              <a:rPr lang="fr-BE" sz="3200" dirty="0"/>
              <a:t> (</a:t>
            </a:r>
            <a:r>
              <a:rPr lang="fr-BE" sz="3200" dirty="0" err="1"/>
              <a:t>tinya</a:t>
            </a:r>
            <a:r>
              <a:rPr lang="fr-BE" sz="3200" dirty="0"/>
              <a:t>) </a:t>
            </a:r>
            <a:r>
              <a:rPr lang="fr-BE" sz="3200" dirty="0" err="1"/>
              <a:t>utinya</a:t>
            </a:r>
            <a:r>
              <a:rPr lang="fr-BE" sz="3200" dirty="0"/>
              <a:t> </a:t>
            </a:r>
            <a:r>
              <a:rPr lang="fr-BE" sz="3200" dirty="0" err="1"/>
              <a:t>amakuba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tuzayabona</a:t>
            </a:r>
            <a:endParaRPr lang="fr-BE" sz="3200" dirty="0"/>
          </a:p>
          <a:p>
            <a:pPr algn="ctr" fontAlgn="auto"/>
            <a:r>
              <a:rPr lang="fr-BE" sz="3200" dirty="0" err="1"/>
              <a:t>Amahoro</a:t>
            </a:r>
            <a:r>
              <a:rPr lang="fr-BE" sz="3200" dirty="0"/>
              <a:t> (x3) </a:t>
            </a:r>
            <a:r>
              <a:rPr lang="fr-BE" sz="3200" dirty="0" err="1"/>
              <a:t>atangwa</a:t>
            </a:r>
            <a:r>
              <a:rPr lang="fr-BE" sz="3200" dirty="0"/>
              <a:t> na </a:t>
            </a:r>
            <a:r>
              <a:rPr lang="fr-BE" sz="3200" dirty="0" err="1"/>
              <a:t>Yesu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ubwo</a:t>
            </a:r>
            <a:r>
              <a:rPr lang="fr-BE" sz="3200" dirty="0"/>
              <a:t> </a:t>
            </a:r>
            <a:r>
              <a:rPr lang="fr-BE" sz="3200" dirty="0" err="1"/>
              <a:t>twababarizwa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si, </a:t>
            </a:r>
            <a:r>
              <a:rPr lang="fr-BE" sz="3200" dirty="0" err="1"/>
              <a:t>twiringiye</a:t>
            </a:r>
            <a:r>
              <a:rPr lang="fr-BE" sz="3200" dirty="0"/>
              <a:t> </a:t>
            </a:r>
            <a:r>
              <a:rPr lang="fr-BE" sz="3200" dirty="0" err="1"/>
              <a:t>kubona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N’</a:t>
            </a:r>
            <a:r>
              <a:rPr lang="fr-BE" sz="3200" dirty="0" err="1"/>
              <a:t>bwo</a:t>
            </a:r>
            <a:r>
              <a:rPr lang="fr-BE" sz="3200" dirty="0"/>
              <a:t> m’ </a:t>
            </a:r>
            <a:r>
              <a:rPr lang="fr-BE" sz="3200" dirty="0" err="1"/>
              <a:t>iyi</a:t>
            </a:r>
            <a:r>
              <a:rPr lang="fr-BE" sz="3200" dirty="0"/>
              <a:t> si </a:t>
            </a:r>
            <a:r>
              <a:rPr lang="fr-BE" sz="3200" dirty="0" err="1"/>
              <a:t>harimo</a:t>
            </a:r>
            <a:r>
              <a:rPr lang="fr-BE" sz="3200" dirty="0"/>
              <a:t> </a:t>
            </a:r>
            <a:r>
              <a:rPr lang="fr-BE" sz="3200" dirty="0" err="1"/>
              <a:t>ibyago</a:t>
            </a:r>
            <a:r>
              <a:rPr lang="fr-BE" sz="3200" dirty="0"/>
              <a:t>, </a:t>
            </a:r>
            <a:r>
              <a:rPr lang="fr-BE" sz="3200" dirty="0" err="1"/>
              <a:t>hari</a:t>
            </a:r>
            <a:r>
              <a:rPr lang="fr-BE" sz="3200" dirty="0"/>
              <a:t> </a:t>
            </a:r>
            <a:r>
              <a:rPr lang="fr-BE" sz="3200" dirty="0" err="1"/>
              <a:t>igihe</a:t>
            </a:r>
            <a:r>
              <a:rPr lang="fr-BE" sz="3200" dirty="0"/>
              <a:t> </a:t>
            </a:r>
            <a:r>
              <a:rPr lang="fr-BE" sz="3200" dirty="0" err="1"/>
              <a:t>tuzabaa</a:t>
            </a:r>
            <a:r>
              <a:rPr lang="fr-BE" sz="3200" dirty="0"/>
              <a:t> </a:t>
            </a:r>
            <a:r>
              <a:rPr lang="fr-BE" sz="3200" dirty="0" err="1"/>
              <a:t>amahoro</a:t>
            </a:r>
            <a:endParaRPr lang="fr-BE" sz="3200" dirty="0"/>
          </a:p>
          <a:p>
            <a:pPr algn="ctr" fontAlgn="auto"/>
            <a:r>
              <a:rPr lang="fr-BE" sz="3200" dirty="0"/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fr-BE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BE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44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72748"/>
          </a:xfrm>
        </p:spPr>
        <p:txBody>
          <a:bodyPr>
            <a:normAutofit/>
          </a:bodyPr>
          <a:lstStyle/>
          <a:p>
            <a:r>
              <a:rPr lang="it-IT" sz="1200" b="1" dirty="0"/>
              <a:t/>
            </a:r>
            <a:br>
              <a:rPr lang="it-IT" sz="1200" b="1" dirty="0"/>
            </a:br>
            <a:endParaRPr lang="fr-BE" sz="12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017639"/>
            <a:ext cx="1219199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BE" sz="66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fr-BE" sz="66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Moment spirituel  </a:t>
            </a:r>
            <a:endParaRPr lang="fr-BE" sz="54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fr-BE" sz="2800" dirty="0">
              <a:solidFill>
                <a:schemeClr val="accent1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fr-BE" sz="6000" i="1" dirty="0"/>
              <a:t>Jérôme Raucy</a:t>
            </a:r>
          </a:p>
        </p:txBody>
      </p:sp>
    </p:spTree>
    <p:extLst>
      <p:ext uri="{BB962C8B-B14F-4D97-AF65-F5344CB8AC3E}">
        <p14:creationId xmlns:p14="http://schemas.microsoft.com/office/powerpoint/2010/main" val="191740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04" y="0"/>
            <a:ext cx="10319019" cy="6882786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2" name="Rectangle 1"/>
          <p:cNvSpPr/>
          <p:nvPr/>
        </p:nvSpPr>
        <p:spPr>
          <a:xfrm>
            <a:off x="988141" y="1550024"/>
            <a:ext cx="10036881" cy="26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7800" dirty="0">
                <a:solidFill>
                  <a:srgbClr val="5B9BD5">
                    <a:lumMod val="50000"/>
                  </a:srgbClr>
                </a:solidFill>
                <a:latin typeface="Arial Rounded MT Bold" panose="020F0704030504030204" pitchFamily="34" charset="0"/>
              </a:rPr>
              <a:t>Chant</a:t>
            </a:r>
          </a:p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8000" b="1" i="1" dirty="0">
                <a:solidFill>
                  <a:prstClr val="black"/>
                </a:solidFill>
              </a:rPr>
              <a:t>« </a:t>
            </a:r>
            <a:r>
              <a:rPr lang="fr-BE" sz="8000" b="1" i="1" dirty="0" err="1">
                <a:solidFill>
                  <a:prstClr val="black"/>
                </a:solidFill>
              </a:rPr>
              <a:t>Ubw’impanda</a:t>
            </a:r>
            <a:r>
              <a:rPr lang="fr-BE" sz="8000" b="1" i="1" dirty="0">
                <a:solidFill>
                  <a:prstClr val="black"/>
                </a:solidFill>
              </a:rPr>
              <a:t> »</a:t>
            </a:r>
            <a:endParaRPr lang="fr-BE" sz="78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94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i="1" dirty="0"/>
              <a:t> </a:t>
            </a:r>
            <a:r>
              <a:rPr lang="fr-BE" sz="5200" b="1" dirty="0" err="1"/>
              <a:t>Ubw’impanda</a:t>
            </a:r>
            <a:r>
              <a:rPr lang="fr-BE" sz="4000" b="1" dirty="0"/>
              <a:t> </a:t>
            </a:r>
            <a:r>
              <a:rPr lang="fr-BE" sz="4000" dirty="0"/>
              <a:t>1/3</a:t>
            </a:r>
          </a:p>
          <a:p>
            <a:pPr algn="ctr" fontAlgn="auto"/>
            <a:r>
              <a:rPr lang="fr-BE" sz="4000" dirty="0" err="1"/>
              <a:t>Ubw</a:t>
            </a:r>
            <a:r>
              <a:rPr lang="fr-BE" sz="4000" dirty="0"/>
              <a:t>’ </a:t>
            </a:r>
            <a:r>
              <a:rPr lang="fr-BE" sz="4000" dirty="0" err="1"/>
              <a:t>impanda</a:t>
            </a:r>
            <a:r>
              <a:rPr lang="fr-BE" sz="4000" dirty="0"/>
              <a:t> z’ </a:t>
            </a:r>
            <a:r>
              <a:rPr lang="fr-BE" sz="4000" dirty="0" err="1"/>
              <a:t>UwIteka</a:t>
            </a:r>
            <a:r>
              <a:rPr lang="fr-BE" sz="4000" dirty="0"/>
              <a:t> </a:t>
            </a:r>
            <a:r>
              <a:rPr lang="fr-BE" sz="4000" dirty="0" err="1"/>
              <a:t>zizavuzwa</a:t>
            </a:r>
            <a:r>
              <a:rPr lang="fr-BE" sz="4000" dirty="0"/>
              <a:t> </a:t>
            </a:r>
            <a:r>
              <a:rPr lang="fr-BE" sz="4000" dirty="0" err="1"/>
              <a:t>mw</a:t>
            </a:r>
            <a:r>
              <a:rPr lang="fr-BE" sz="4000" dirty="0"/>
              <a:t> </a:t>
            </a:r>
            <a:r>
              <a:rPr lang="fr-BE" sz="4000" dirty="0" err="1"/>
              <a:t>ijuru</a:t>
            </a:r>
            <a:r>
              <a:rPr lang="fr-BE" sz="4000" dirty="0"/>
              <a:t>,</a:t>
            </a:r>
          </a:p>
          <a:p>
            <a:pPr algn="ctr" fontAlgn="auto"/>
            <a:r>
              <a:rPr lang="fr-BE" sz="4000" dirty="0" err="1"/>
              <a:t>Habay’urya</a:t>
            </a:r>
            <a:r>
              <a:rPr lang="fr-BE" sz="4000" dirty="0"/>
              <a:t> </a:t>
            </a:r>
            <a:r>
              <a:rPr lang="fr-BE" sz="4000" dirty="0" err="1"/>
              <a:t>munsi</a:t>
            </a:r>
            <a:r>
              <a:rPr lang="fr-BE" sz="4000" dirty="0"/>
              <a:t> </a:t>
            </a:r>
            <a:r>
              <a:rPr lang="fr-BE" sz="4000" dirty="0" err="1"/>
              <a:t>mwiz</a:t>
            </a:r>
            <a:r>
              <a:rPr lang="fr-BE" sz="4000" dirty="0"/>
              <a:t>’ </a:t>
            </a:r>
            <a:r>
              <a:rPr lang="fr-BE" sz="4000" dirty="0" err="1"/>
              <a:t>uhebuje</a:t>
            </a:r>
            <a:r>
              <a:rPr lang="fr-BE" sz="4000" dirty="0"/>
              <a:t>,</a:t>
            </a:r>
          </a:p>
          <a:p>
            <a:pPr algn="ctr" fontAlgn="auto"/>
            <a:r>
              <a:rPr lang="fr-BE" sz="4000" dirty="0" err="1"/>
              <a:t>Abakijijwe</a:t>
            </a:r>
            <a:r>
              <a:rPr lang="fr-BE" sz="4000" dirty="0"/>
              <a:t> </a:t>
            </a:r>
            <a:r>
              <a:rPr lang="fr-BE" sz="4000" dirty="0" err="1"/>
              <a:t>bo</a:t>
            </a:r>
            <a:r>
              <a:rPr lang="fr-BE" sz="4000" dirty="0"/>
              <a:t> </a:t>
            </a:r>
            <a:r>
              <a:rPr lang="fr-BE" sz="4000" dirty="0" err="1"/>
              <a:t>mwisi</a:t>
            </a:r>
            <a:r>
              <a:rPr lang="fr-BE" sz="4000" dirty="0"/>
              <a:t> </a:t>
            </a:r>
            <a:r>
              <a:rPr lang="fr-BE" sz="4000" dirty="0" err="1"/>
              <a:t>bose</a:t>
            </a:r>
            <a:r>
              <a:rPr lang="fr-BE" sz="4000" dirty="0"/>
              <a:t> </a:t>
            </a:r>
            <a:r>
              <a:rPr lang="fr-BE" sz="4000" dirty="0" err="1"/>
              <a:t>bazamwItaba</a:t>
            </a:r>
            <a:r>
              <a:rPr lang="fr-BE" sz="4000" dirty="0"/>
              <a:t>,</a:t>
            </a:r>
          </a:p>
          <a:p>
            <a:pPr algn="ctr" fontAlgn="auto"/>
            <a:r>
              <a:rPr lang="fr-BE" sz="4000" dirty="0" err="1"/>
              <a:t>Abakoranirije</a:t>
            </a:r>
            <a:r>
              <a:rPr lang="fr-BE" sz="4000" dirty="0"/>
              <a:t> </a:t>
            </a:r>
            <a:r>
              <a:rPr lang="fr-BE" sz="4000" dirty="0" err="1"/>
              <a:t>mw</a:t>
            </a:r>
            <a:r>
              <a:rPr lang="fr-BE" sz="4000" dirty="0"/>
              <a:t> </a:t>
            </a:r>
            <a:r>
              <a:rPr lang="fr-BE" sz="4000" dirty="0" err="1"/>
              <a:t>ijuru</a:t>
            </a:r>
            <a:r>
              <a:rPr lang="fr-BE" sz="4000" dirty="0"/>
              <a:t> rye</a:t>
            </a:r>
          </a:p>
          <a:p>
            <a:pPr algn="ctr" fontAlgn="auto"/>
            <a:r>
              <a:rPr lang="fr-BE" sz="4000" b="1" i="1" u="sng" dirty="0"/>
              <a:t>Gusubiramo</a:t>
            </a:r>
            <a:endParaRPr lang="fr-BE" sz="4000" dirty="0"/>
          </a:p>
          <a:p>
            <a:pPr algn="ctr" fontAlgn="auto"/>
            <a:r>
              <a:rPr lang="fr-BE" sz="4000" i="1" dirty="0" err="1"/>
              <a:t>Ubw</a:t>
            </a:r>
            <a:r>
              <a:rPr lang="fr-BE" sz="4000" i="1" dirty="0"/>
              <a:t>’ </a:t>
            </a:r>
            <a:r>
              <a:rPr lang="fr-BE" sz="4000" i="1" dirty="0" err="1"/>
              <a:t>aza</a:t>
            </a:r>
            <a:r>
              <a:rPr lang="fr-BE" sz="4000" i="1" dirty="0"/>
              <a:t>. . . . z’ </a:t>
            </a:r>
            <a:r>
              <a:rPr lang="fr-BE" sz="4000" i="1" dirty="0" err="1"/>
              <a:t>ahamaga</a:t>
            </a:r>
            <a:r>
              <a:rPr lang="fr-BE" sz="4000" i="1" dirty="0"/>
              <a:t>. . . ra,</a:t>
            </a:r>
            <a:endParaRPr lang="fr-BE" sz="4000" dirty="0"/>
          </a:p>
          <a:p>
            <a:pPr algn="ctr" fontAlgn="auto"/>
            <a:r>
              <a:rPr lang="fr-BE" sz="4000" i="1" dirty="0" err="1"/>
              <a:t>AmazI</a:t>
            </a:r>
            <a:r>
              <a:rPr lang="fr-BE" sz="4000" i="1" dirty="0"/>
              <a:t>. . . na y’ </a:t>
            </a:r>
            <a:r>
              <a:rPr lang="fr-BE" sz="4000" i="1" dirty="0" err="1"/>
              <a:t>abe</a:t>
            </a:r>
            <a:r>
              <a:rPr lang="fr-BE" sz="4000" i="1" dirty="0"/>
              <a:t> </a:t>
            </a:r>
            <a:r>
              <a:rPr lang="fr-BE" sz="4000" i="1" dirty="0" err="1"/>
              <a:t>bo</a:t>
            </a:r>
            <a:r>
              <a:rPr lang="fr-BE" sz="4000" i="1" dirty="0"/>
              <a:t>. . . se,</a:t>
            </a:r>
            <a:endParaRPr lang="fr-BE" sz="4000" dirty="0"/>
          </a:p>
          <a:p>
            <a:pPr algn="ctr" fontAlgn="auto"/>
            <a:r>
              <a:rPr lang="fr-BE" sz="4000" i="1" dirty="0"/>
              <a:t>Mu Gita. . . </a:t>
            </a:r>
            <a:r>
              <a:rPr lang="fr-BE" sz="4000" i="1" dirty="0" err="1"/>
              <a:t>bo</a:t>
            </a:r>
            <a:r>
              <a:rPr lang="fr-BE" sz="4000" i="1" dirty="0"/>
              <a:t> </a:t>
            </a:r>
            <a:r>
              <a:rPr lang="fr-BE" sz="4000" i="1" dirty="0" err="1"/>
              <a:t>cy</a:t>
            </a:r>
            <a:r>
              <a:rPr lang="fr-BE" sz="4000" i="1" dirty="0"/>
              <a:t>’ </a:t>
            </a:r>
            <a:r>
              <a:rPr lang="fr-BE" sz="4000" i="1" dirty="0" err="1"/>
              <a:t>ubugi</a:t>
            </a:r>
            <a:r>
              <a:rPr lang="fr-BE" sz="4000" i="1" dirty="0"/>
              <a:t>. . . </a:t>
            </a:r>
            <a:r>
              <a:rPr lang="fr-BE" sz="4000" i="1" dirty="0" err="1"/>
              <a:t>ngo</a:t>
            </a:r>
            <a:r>
              <a:rPr lang="fr-BE" sz="4000" i="1" dirty="0"/>
              <a:t>,</a:t>
            </a:r>
            <a:endParaRPr lang="fr-BE" sz="4000" dirty="0"/>
          </a:p>
          <a:p>
            <a:pPr algn="ctr" fontAlgn="auto"/>
            <a:r>
              <a:rPr lang="fr-BE" sz="4000" i="1" dirty="0"/>
              <a:t>Nzi ko </a:t>
            </a:r>
            <a:r>
              <a:rPr lang="fr-BE" sz="4000" i="1" dirty="0" err="1"/>
              <a:t>nzumv</a:t>
            </a:r>
            <a:r>
              <a:rPr lang="fr-BE" sz="4000" i="1" dirty="0"/>
              <a:t>’ </a:t>
            </a:r>
            <a:r>
              <a:rPr lang="fr-BE" sz="4000" i="1" dirty="0" err="1"/>
              <a:t>izina</a:t>
            </a:r>
            <a:r>
              <a:rPr lang="fr-BE" sz="4000" i="1" dirty="0"/>
              <a:t> </a:t>
            </a:r>
            <a:r>
              <a:rPr lang="fr-BE" sz="4000" i="1" dirty="0" err="1"/>
              <a:t>ryanjye</a:t>
            </a:r>
            <a:r>
              <a:rPr lang="fr-BE" sz="4000" i="1" dirty="0"/>
              <a:t>, </a:t>
            </a:r>
            <a:r>
              <a:rPr lang="fr-BE" sz="4000" i="1" dirty="0" err="1"/>
              <a:t>nkitaba</a:t>
            </a:r>
            <a:endParaRPr lang="fr-BE" sz="4000" dirty="0"/>
          </a:p>
          <a:p>
            <a:pPr algn="ctr"/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1296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i="1" dirty="0"/>
              <a:t> </a:t>
            </a:r>
            <a:r>
              <a:rPr lang="fr-BE" sz="5200" b="1" dirty="0" err="1"/>
              <a:t>Ubw’impanda</a:t>
            </a:r>
            <a:r>
              <a:rPr lang="fr-BE" sz="4000" b="1" dirty="0"/>
              <a:t> </a:t>
            </a:r>
            <a:r>
              <a:rPr lang="fr-BE" sz="4000" dirty="0"/>
              <a:t>2/3</a:t>
            </a:r>
          </a:p>
          <a:p>
            <a:pPr algn="ctr" fontAlgn="auto"/>
            <a:r>
              <a:rPr lang="fr-BE" sz="4000" dirty="0" err="1"/>
              <a:t>Uwo</a:t>
            </a:r>
            <a:r>
              <a:rPr lang="fr-BE" sz="4000" dirty="0"/>
              <a:t> </a:t>
            </a:r>
            <a:r>
              <a:rPr lang="fr-BE" sz="4000" dirty="0" err="1"/>
              <a:t>munsi</a:t>
            </a:r>
            <a:r>
              <a:rPr lang="fr-BE" sz="4000" dirty="0"/>
              <a:t>, </a:t>
            </a:r>
            <a:r>
              <a:rPr lang="fr-BE" sz="4000" dirty="0" err="1"/>
              <a:t>hazazurw</a:t>
            </a:r>
            <a:r>
              <a:rPr lang="fr-BE" sz="4000" dirty="0"/>
              <a:t>’ </a:t>
            </a:r>
            <a:r>
              <a:rPr lang="fr-BE" sz="4000" dirty="0" err="1"/>
              <a:t>abapfiriye</a:t>
            </a:r>
            <a:r>
              <a:rPr lang="fr-BE" sz="4000" dirty="0"/>
              <a:t> muri </a:t>
            </a:r>
            <a:r>
              <a:rPr lang="fr-BE" sz="4000" dirty="0" err="1"/>
              <a:t>We</a:t>
            </a:r>
            <a:r>
              <a:rPr lang="fr-BE" sz="4000" dirty="0"/>
              <a:t>,</a:t>
            </a:r>
          </a:p>
          <a:p>
            <a:pPr algn="ctr" fontAlgn="auto"/>
            <a:r>
              <a:rPr lang="fr-BE" sz="4000" dirty="0"/>
              <a:t>Bave mu </a:t>
            </a:r>
            <a:r>
              <a:rPr lang="fr-BE" sz="4000" dirty="0" err="1"/>
              <a:t>bituro</a:t>
            </a:r>
            <a:r>
              <a:rPr lang="fr-BE" sz="4000" dirty="0"/>
              <a:t> </a:t>
            </a:r>
            <a:r>
              <a:rPr lang="fr-BE" sz="4000" dirty="0" err="1"/>
              <a:t>nk</a:t>
            </a:r>
            <a:r>
              <a:rPr lang="fr-BE" sz="4000" dirty="0"/>
              <a:t>’ </a:t>
            </a:r>
            <a:r>
              <a:rPr lang="fr-BE" sz="4000" dirty="0" err="1"/>
              <a:t>Umucunguzi</a:t>
            </a:r>
            <a:endParaRPr lang="fr-BE" sz="4000" dirty="0"/>
          </a:p>
          <a:p>
            <a:pPr algn="ctr" fontAlgn="auto"/>
            <a:r>
              <a:rPr lang="fr-BE" sz="4000" dirty="0" err="1"/>
              <a:t>Bazahurira</a:t>
            </a:r>
            <a:r>
              <a:rPr lang="fr-BE" sz="4000" dirty="0"/>
              <a:t> </a:t>
            </a:r>
            <a:r>
              <a:rPr lang="fr-BE" sz="4000" dirty="0" err="1"/>
              <a:t>mw</a:t>
            </a:r>
            <a:r>
              <a:rPr lang="fr-BE" sz="4000" dirty="0"/>
              <a:t> </a:t>
            </a:r>
            <a:r>
              <a:rPr lang="fr-BE" sz="4000" dirty="0" err="1"/>
              <a:t>ijuru</a:t>
            </a:r>
            <a:r>
              <a:rPr lang="fr-BE" sz="4000" dirty="0"/>
              <a:t> n’ </a:t>
            </a:r>
            <a:r>
              <a:rPr lang="fr-BE" sz="4000" dirty="0" err="1"/>
              <a:t>abazaba</a:t>
            </a:r>
            <a:r>
              <a:rPr lang="fr-BE" sz="4000" dirty="0"/>
              <a:t> </a:t>
            </a:r>
            <a:r>
              <a:rPr lang="fr-BE" sz="4000" dirty="0" err="1"/>
              <a:t>bariho</a:t>
            </a:r>
            <a:endParaRPr lang="fr-BE" sz="4000" dirty="0"/>
          </a:p>
          <a:p>
            <a:pPr algn="ctr" fontAlgn="auto"/>
            <a:r>
              <a:rPr lang="fr-BE" sz="4000" dirty="0" err="1"/>
              <a:t>Nzaba</a:t>
            </a:r>
            <a:r>
              <a:rPr lang="fr-BE" sz="4000" dirty="0"/>
              <a:t> </a:t>
            </a:r>
            <a:r>
              <a:rPr lang="fr-BE" sz="4000" dirty="0" err="1"/>
              <a:t>mpari</a:t>
            </a:r>
            <a:r>
              <a:rPr lang="fr-BE" sz="4000" dirty="0"/>
              <a:t> </a:t>
            </a:r>
            <a:r>
              <a:rPr lang="fr-BE" sz="4000" dirty="0" err="1"/>
              <a:t>nanjye</a:t>
            </a:r>
            <a:r>
              <a:rPr lang="fr-BE" sz="4000" dirty="0"/>
              <a:t>—-</a:t>
            </a:r>
            <a:r>
              <a:rPr lang="fr-BE" sz="4000" dirty="0" err="1"/>
              <a:t>sinzaburayo</a:t>
            </a:r>
            <a:r>
              <a:rPr lang="fr-BE" sz="4000" dirty="0"/>
              <a:t> !</a:t>
            </a:r>
          </a:p>
          <a:p>
            <a:pPr algn="ctr" fontAlgn="auto"/>
            <a:r>
              <a:rPr lang="fr-BE" sz="4000" b="1" i="1" u="sng" dirty="0"/>
              <a:t>Gusubiramo</a:t>
            </a:r>
            <a:endParaRPr lang="fr-BE" sz="4000" dirty="0"/>
          </a:p>
          <a:p>
            <a:pPr algn="ctr" fontAlgn="auto"/>
            <a:r>
              <a:rPr lang="fr-BE" sz="4000" i="1" dirty="0" err="1"/>
              <a:t>Ubw</a:t>
            </a:r>
            <a:r>
              <a:rPr lang="fr-BE" sz="4000" i="1" dirty="0"/>
              <a:t>’ </a:t>
            </a:r>
            <a:r>
              <a:rPr lang="fr-BE" sz="4000" i="1" dirty="0" err="1"/>
              <a:t>aza</a:t>
            </a:r>
            <a:r>
              <a:rPr lang="fr-BE" sz="4000" i="1" dirty="0"/>
              <a:t>. . . . z’ </a:t>
            </a:r>
            <a:r>
              <a:rPr lang="fr-BE" sz="4000" i="1" dirty="0" err="1"/>
              <a:t>ahamaga</a:t>
            </a:r>
            <a:r>
              <a:rPr lang="fr-BE" sz="4000" i="1" dirty="0"/>
              <a:t>. . . ra,</a:t>
            </a:r>
            <a:endParaRPr lang="fr-BE" sz="4000" dirty="0"/>
          </a:p>
          <a:p>
            <a:pPr algn="ctr" fontAlgn="auto"/>
            <a:r>
              <a:rPr lang="fr-BE" sz="4000" i="1" dirty="0" err="1"/>
              <a:t>AmazI</a:t>
            </a:r>
            <a:r>
              <a:rPr lang="fr-BE" sz="4000" i="1" dirty="0"/>
              <a:t>. . . na y’ </a:t>
            </a:r>
            <a:r>
              <a:rPr lang="fr-BE" sz="4000" i="1" dirty="0" err="1"/>
              <a:t>abe</a:t>
            </a:r>
            <a:r>
              <a:rPr lang="fr-BE" sz="4000" i="1" dirty="0"/>
              <a:t> </a:t>
            </a:r>
            <a:r>
              <a:rPr lang="fr-BE" sz="4000" i="1" dirty="0" err="1"/>
              <a:t>bo</a:t>
            </a:r>
            <a:r>
              <a:rPr lang="fr-BE" sz="4000" i="1" dirty="0"/>
              <a:t>. . . se,</a:t>
            </a:r>
            <a:endParaRPr lang="fr-BE" sz="4000" dirty="0"/>
          </a:p>
          <a:p>
            <a:pPr algn="ctr" fontAlgn="auto"/>
            <a:r>
              <a:rPr lang="fr-BE" sz="4000" i="1" dirty="0"/>
              <a:t>Mu Gita. . . </a:t>
            </a:r>
            <a:r>
              <a:rPr lang="fr-BE" sz="4000" i="1" dirty="0" err="1"/>
              <a:t>bo</a:t>
            </a:r>
            <a:r>
              <a:rPr lang="fr-BE" sz="4000" i="1" dirty="0"/>
              <a:t> </a:t>
            </a:r>
            <a:r>
              <a:rPr lang="fr-BE" sz="4000" i="1" dirty="0" err="1"/>
              <a:t>cy</a:t>
            </a:r>
            <a:r>
              <a:rPr lang="fr-BE" sz="4000" i="1" dirty="0"/>
              <a:t>’ </a:t>
            </a:r>
            <a:r>
              <a:rPr lang="fr-BE" sz="4000" i="1" dirty="0" err="1"/>
              <a:t>ubugi</a:t>
            </a:r>
            <a:r>
              <a:rPr lang="fr-BE" sz="4000" i="1" dirty="0"/>
              <a:t>. . . </a:t>
            </a:r>
            <a:r>
              <a:rPr lang="fr-BE" sz="4000" i="1" dirty="0" err="1"/>
              <a:t>ngo</a:t>
            </a:r>
            <a:r>
              <a:rPr lang="fr-BE" sz="4000" i="1" dirty="0"/>
              <a:t>,</a:t>
            </a:r>
            <a:endParaRPr lang="fr-BE" sz="4000" dirty="0"/>
          </a:p>
          <a:p>
            <a:pPr algn="ctr" fontAlgn="auto"/>
            <a:r>
              <a:rPr lang="fr-BE" sz="4000" i="1" dirty="0"/>
              <a:t>Nzi ko </a:t>
            </a:r>
            <a:r>
              <a:rPr lang="fr-BE" sz="4000" i="1" dirty="0" err="1"/>
              <a:t>nzumv</a:t>
            </a:r>
            <a:r>
              <a:rPr lang="fr-BE" sz="4000" i="1" dirty="0"/>
              <a:t>’ </a:t>
            </a:r>
            <a:r>
              <a:rPr lang="fr-BE" sz="4000" i="1" dirty="0" err="1"/>
              <a:t>izina</a:t>
            </a:r>
            <a:r>
              <a:rPr lang="fr-BE" sz="4000" i="1" dirty="0"/>
              <a:t> </a:t>
            </a:r>
            <a:r>
              <a:rPr lang="fr-BE" sz="4000" i="1" dirty="0" err="1"/>
              <a:t>ryanjye</a:t>
            </a:r>
            <a:r>
              <a:rPr lang="fr-BE" sz="4000" i="1" dirty="0"/>
              <a:t>, </a:t>
            </a:r>
            <a:r>
              <a:rPr lang="fr-BE" sz="4000" i="1" dirty="0" err="1"/>
              <a:t>nkitaba</a:t>
            </a:r>
            <a:endParaRPr lang="fr-BE" sz="4000" dirty="0"/>
          </a:p>
          <a:p>
            <a:pPr algn="ctr"/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50453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i="1" dirty="0"/>
              <a:t> </a:t>
            </a:r>
            <a:r>
              <a:rPr lang="fr-BE" sz="5200" b="1" dirty="0" err="1"/>
              <a:t>Ubw’impanda</a:t>
            </a:r>
            <a:r>
              <a:rPr lang="fr-BE" sz="4000" b="1" dirty="0"/>
              <a:t> </a:t>
            </a:r>
            <a:r>
              <a:rPr lang="fr-BE" sz="4000" dirty="0"/>
              <a:t>3/3</a:t>
            </a:r>
          </a:p>
          <a:p>
            <a:pPr algn="ctr" fontAlgn="auto"/>
            <a:r>
              <a:rPr lang="fr-BE" sz="4000" dirty="0" err="1"/>
              <a:t>Yesu</a:t>
            </a:r>
            <a:r>
              <a:rPr lang="fr-BE" sz="4000" dirty="0"/>
              <a:t>. </a:t>
            </a:r>
            <a:r>
              <a:rPr lang="fr-BE" sz="4000" dirty="0" err="1"/>
              <a:t>Databuja</a:t>
            </a:r>
            <a:r>
              <a:rPr lang="fr-BE" sz="4000" dirty="0"/>
              <a:t>, </a:t>
            </a:r>
            <a:r>
              <a:rPr lang="fr-BE" sz="4000" dirty="0" err="1"/>
              <a:t>nzamukorera</a:t>
            </a:r>
            <a:r>
              <a:rPr lang="fr-BE" sz="4000" dirty="0"/>
              <a:t>, </a:t>
            </a:r>
            <a:r>
              <a:rPr lang="fr-BE" sz="4000" dirty="0" err="1"/>
              <a:t>ntacogora</a:t>
            </a:r>
            <a:r>
              <a:rPr lang="fr-BE" sz="4000" dirty="0"/>
              <a:t>:</a:t>
            </a:r>
          </a:p>
          <a:p>
            <a:pPr algn="ctr" fontAlgn="auto"/>
            <a:r>
              <a:rPr lang="fr-BE" sz="4000" dirty="0" err="1"/>
              <a:t>NkwIz</a:t>
            </a:r>
            <a:r>
              <a:rPr lang="fr-BE" sz="4000" dirty="0"/>
              <a:t>’ </a:t>
            </a:r>
            <a:r>
              <a:rPr lang="fr-BE" sz="4000" dirty="0" err="1"/>
              <a:t>ubuntu</a:t>
            </a:r>
            <a:r>
              <a:rPr lang="fr-BE" sz="4000" dirty="0"/>
              <a:t> n’ </a:t>
            </a:r>
            <a:r>
              <a:rPr lang="fr-BE" sz="4000" dirty="0" err="1"/>
              <a:t>urukund</a:t>
            </a:r>
            <a:r>
              <a:rPr lang="fr-BE" sz="4000" dirty="0"/>
              <a:t>’ </a:t>
            </a:r>
            <a:r>
              <a:rPr lang="fr-BE" sz="4000" dirty="0" err="1"/>
              <a:t>amfitiye</a:t>
            </a:r>
            <a:endParaRPr lang="fr-BE" sz="4000" dirty="0"/>
          </a:p>
          <a:p>
            <a:pPr algn="ctr" fontAlgn="auto"/>
            <a:r>
              <a:rPr lang="fr-BE" sz="4000" dirty="0" err="1"/>
              <a:t>Maz</a:t>
            </a:r>
            <a:r>
              <a:rPr lang="fr-BE" sz="4000" dirty="0"/>
              <a:t>’ </a:t>
            </a:r>
            <a:r>
              <a:rPr lang="fr-BE" sz="4000" dirty="0" err="1"/>
              <a:t>imirimo</a:t>
            </a:r>
            <a:r>
              <a:rPr lang="fr-BE" sz="4000" dirty="0"/>
              <a:t> </a:t>
            </a:r>
            <a:r>
              <a:rPr lang="fr-BE" sz="4000" dirty="0" err="1"/>
              <a:t>yo</a:t>
            </a:r>
            <a:r>
              <a:rPr lang="fr-BE" sz="4000" dirty="0"/>
              <a:t> </a:t>
            </a:r>
            <a:r>
              <a:rPr lang="fr-BE" sz="4000" dirty="0" err="1"/>
              <a:t>mw</a:t>
            </a:r>
            <a:r>
              <a:rPr lang="fr-BE" sz="4000" dirty="0"/>
              <a:t> </a:t>
            </a:r>
            <a:r>
              <a:rPr lang="fr-BE" sz="4000" dirty="0" err="1"/>
              <a:t>is</a:t>
            </a:r>
            <a:r>
              <a:rPr lang="fr-BE" sz="4000" dirty="0"/>
              <a:t>’ </a:t>
            </a:r>
            <a:r>
              <a:rPr lang="fr-BE" sz="4000" dirty="0" err="1"/>
              <a:t>ajy</a:t>
            </a:r>
            <a:r>
              <a:rPr lang="fr-BE" sz="4000" dirty="0"/>
              <a:t>’ </a:t>
            </a:r>
            <a:r>
              <a:rPr lang="fr-BE" sz="4000" dirty="0" err="1"/>
              <a:t>ampa</a:t>
            </a:r>
            <a:r>
              <a:rPr lang="fr-BE" sz="4000" dirty="0"/>
              <a:t>, ni</a:t>
            </a:r>
          </a:p>
          <a:p>
            <a:pPr algn="ctr" fontAlgn="auto"/>
            <a:r>
              <a:rPr lang="fr-BE" sz="4000" dirty="0" err="1"/>
              <a:t>nyirangIza</a:t>
            </a:r>
            <a:endParaRPr lang="fr-BE" sz="4000" dirty="0"/>
          </a:p>
          <a:p>
            <a:pPr algn="ctr" fontAlgn="auto"/>
            <a:r>
              <a:rPr lang="fr-BE" sz="4000" dirty="0" err="1"/>
              <a:t>Azampamagar</a:t>
            </a:r>
            <a:r>
              <a:rPr lang="fr-BE" sz="4000" dirty="0"/>
              <a:t>’ </a:t>
            </a:r>
            <a:r>
              <a:rPr lang="fr-BE" sz="4000" dirty="0" err="1"/>
              <a:t>angeze</a:t>
            </a:r>
            <a:r>
              <a:rPr lang="fr-BE" sz="4000" dirty="0"/>
              <a:t> </a:t>
            </a:r>
            <a:r>
              <a:rPr lang="fr-BE" sz="4000" dirty="0" err="1"/>
              <a:t>mw</a:t>
            </a:r>
            <a:r>
              <a:rPr lang="fr-BE" sz="4000" dirty="0"/>
              <a:t> </a:t>
            </a:r>
            <a:r>
              <a:rPr lang="fr-BE" sz="4000" dirty="0" err="1"/>
              <a:t>ijuru</a:t>
            </a:r>
            <a:endParaRPr lang="fr-BE" sz="4000" dirty="0"/>
          </a:p>
          <a:p>
            <a:pPr algn="ctr" fontAlgn="auto"/>
            <a:endParaRPr lang="fr-BE" sz="4000" b="1" i="1" u="sng" dirty="0"/>
          </a:p>
          <a:p>
            <a:pPr algn="ctr" fontAlgn="auto"/>
            <a:r>
              <a:rPr lang="fr-BE" sz="4000" b="1" i="1" u="sng" dirty="0"/>
              <a:t>Gusubiramo</a:t>
            </a:r>
            <a:endParaRPr lang="fr-BE" sz="4000" dirty="0"/>
          </a:p>
          <a:p>
            <a:pPr algn="ctr" fontAlgn="auto"/>
            <a:r>
              <a:rPr lang="fr-BE" sz="4000" i="1" dirty="0" err="1"/>
              <a:t>Ubw</a:t>
            </a:r>
            <a:r>
              <a:rPr lang="fr-BE" sz="4000" i="1" dirty="0"/>
              <a:t>’ </a:t>
            </a:r>
            <a:r>
              <a:rPr lang="fr-BE" sz="4000" i="1" dirty="0" err="1"/>
              <a:t>aza</a:t>
            </a:r>
            <a:r>
              <a:rPr lang="fr-BE" sz="4000" i="1" dirty="0"/>
              <a:t>. . . . z’ </a:t>
            </a:r>
            <a:r>
              <a:rPr lang="fr-BE" sz="4000" i="1" dirty="0" err="1"/>
              <a:t>ahamaga</a:t>
            </a:r>
            <a:r>
              <a:rPr lang="fr-BE" sz="4000" i="1" dirty="0"/>
              <a:t>. . . ra,</a:t>
            </a:r>
            <a:endParaRPr lang="fr-BE" sz="4000" dirty="0"/>
          </a:p>
          <a:p>
            <a:pPr algn="ctr" fontAlgn="auto"/>
            <a:r>
              <a:rPr lang="fr-BE" sz="4000" i="1" dirty="0" err="1"/>
              <a:t>AmazI</a:t>
            </a:r>
            <a:r>
              <a:rPr lang="fr-BE" sz="4000" i="1" dirty="0"/>
              <a:t>. . . na y’ </a:t>
            </a:r>
            <a:r>
              <a:rPr lang="fr-BE" sz="4000" i="1" dirty="0" err="1"/>
              <a:t>abe</a:t>
            </a:r>
            <a:r>
              <a:rPr lang="fr-BE" sz="4000" i="1" dirty="0"/>
              <a:t> </a:t>
            </a:r>
            <a:r>
              <a:rPr lang="fr-BE" sz="4000" i="1" dirty="0" err="1"/>
              <a:t>bo</a:t>
            </a:r>
            <a:r>
              <a:rPr lang="fr-BE" sz="4000" i="1" dirty="0"/>
              <a:t>. . . se,</a:t>
            </a:r>
            <a:endParaRPr lang="fr-BE" sz="4000" dirty="0"/>
          </a:p>
          <a:p>
            <a:pPr algn="ctr" fontAlgn="auto"/>
            <a:r>
              <a:rPr lang="fr-BE" sz="4000" i="1" dirty="0"/>
              <a:t>Mu Gita. . . </a:t>
            </a:r>
            <a:r>
              <a:rPr lang="fr-BE" sz="4000" i="1" dirty="0" err="1"/>
              <a:t>bo</a:t>
            </a:r>
            <a:r>
              <a:rPr lang="fr-BE" sz="4000" i="1" dirty="0"/>
              <a:t> </a:t>
            </a:r>
            <a:r>
              <a:rPr lang="fr-BE" sz="4000" i="1" dirty="0" err="1"/>
              <a:t>cy</a:t>
            </a:r>
            <a:r>
              <a:rPr lang="fr-BE" sz="4000" i="1" dirty="0"/>
              <a:t>’ </a:t>
            </a:r>
            <a:r>
              <a:rPr lang="fr-BE" sz="4000" i="1" dirty="0" err="1"/>
              <a:t>ubugi</a:t>
            </a:r>
            <a:r>
              <a:rPr lang="fr-BE" sz="4000" i="1" dirty="0"/>
              <a:t>. . . </a:t>
            </a:r>
            <a:r>
              <a:rPr lang="fr-BE" sz="4000" i="1" dirty="0" err="1"/>
              <a:t>ngo</a:t>
            </a:r>
            <a:r>
              <a:rPr lang="fr-BE" sz="4000" i="1" dirty="0"/>
              <a:t>,</a:t>
            </a:r>
            <a:endParaRPr lang="fr-BE" sz="4000" dirty="0"/>
          </a:p>
          <a:p>
            <a:pPr algn="ctr" fontAlgn="auto"/>
            <a:r>
              <a:rPr lang="fr-BE" sz="4000" i="1" dirty="0"/>
              <a:t>Nzi ko </a:t>
            </a:r>
            <a:r>
              <a:rPr lang="fr-BE" sz="4000" i="1" dirty="0" err="1"/>
              <a:t>nzumv</a:t>
            </a:r>
            <a:r>
              <a:rPr lang="fr-BE" sz="4000" i="1" dirty="0"/>
              <a:t>’ </a:t>
            </a:r>
            <a:r>
              <a:rPr lang="fr-BE" sz="4000" i="1" dirty="0" err="1"/>
              <a:t>izina</a:t>
            </a:r>
            <a:r>
              <a:rPr lang="fr-BE" sz="4000" i="1" dirty="0"/>
              <a:t> </a:t>
            </a:r>
            <a:r>
              <a:rPr lang="fr-BE" sz="4000" i="1" dirty="0" err="1"/>
              <a:t>ryanjye</a:t>
            </a:r>
            <a:r>
              <a:rPr lang="fr-BE" sz="4000" i="1" dirty="0"/>
              <a:t>, </a:t>
            </a:r>
            <a:r>
              <a:rPr lang="fr-BE" sz="4000" i="1" dirty="0" err="1"/>
              <a:t>nkitaba</a:t>
            </a:r>
            <a:endParaRPr lang="fr-BE" sz="4000" dirty="0"/>
          </a:p>
          <a:p>
            <a:pPr algn="ctr"/>
            <a:endParaRPr lang="fr-BE" sz="4000" b="1" dirty="0"/>
          </a:p>
        </p:txBody>
      </p:sp>
    </p:spTree>
    <p:extLst>
      <p:ext uri="{BB962C8B-B14F-4D97-AF65-F5344CB8AC3E}">
        <p14:creationId xmlns:p14="http://schemas.microsoft.com/office/powerpoint/2010/main" val="96448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2420896"/>
            <a:ext cx="12192000" cy="2077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8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Témoignages</a:t>
            </a:r>
          </a:p>
        </p:txBody>
      </p:sp>
    </p:spTree>
    <p:extLst>
      <p:ext uri="{BB962C8B-B14F-4D97-AF65-F5344CB8AC3E}">
        <p14:creationId xmlns:p14="http://schemas.microsoft.com/office/powerpoint/2010/main" val="409508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40" y="-24855"/>
            <a:ext cx="10356283" cy="6907641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2" name="Rectangle 1"/>
          <p:cNvSpPr/>
          <p:nvPr/>
        </p:nvSpPr>
        <p:spPr>
          <a:xfrm>
            <a:off x="1106129" y="1997839"/>
            <a:ext cx="99188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6000" dirty="0">
                <a:solidFill>
                  <a:srgbClr val="5B9BD5">
                    <a:lumMod val="50000"/>
                  </a:srgb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Chant</a:t>
            </a:r>
            <a:br>
              <a:rPr lang="fr-BE" sz="6000" dirty="0">
                <a:solidFill>
                  <a:srgbClr val="5B9BD5">
                    <a:lumMod val="50000"/>
                  </a:srgbClr>
                </a:solidFill>
                <a:latin typeface="Arial Rounded MT Bold" panose="020F0704030504030204" pitchFamily="34" charset="0"/>
                <a:ea typeface="+mj-ea"/>
                <a:cs typeface="+mj-cs"/>
              </a:rPr>
            </a:br>
            <a:r>
              <a:rPr lang="fr-BE" sz="6000" b="1" i="1" dirty="0">
                <a:solidFill>
                  <a:prstClr val="black"/>
                </a:solidFill>
                <a:ea typeface="+mj-ea"/>
                <a:cs typeface="+mj-cs"/>
              </a:rPr>
              <a:t>« Mon Dieu, plus près de Toi »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8247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/>
            <a:r>
              <a:rPr lang="fr-BE" sz="4800" b="1" dirty="0"/>
              <a:t>Mon Dieu, plus près de Toi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-</a:t>
            </a:r>
            <a:r>
              <a:rPr lang="fr-BE" sz="4000" b="1" dirty="0">
                <a:solidFill>
                  <a:schemeClr val="tx1"/>
                </a:solidFill>
              </a:rPr>
              <a:t> 1/4</a:t>
            </a:r>
          </a:p>
          <a:p>
            <a:pPr algn="ctr"/>
            <a:endParaRPr lang="fr-BE" b="1" dirty="0">
              <a:solidFill>
                <a:schemeClr val="tx1"/>
              </a:solidFill>
            </a:endParaRPr>
          </a:p>
          <a:p>
            <a:pPr algn="ctr"/>
            <a:r>
              <a:rPr lang="fr-BE" sz="5400" b="1" dirty="0"/>
              <a:t>Mon Dieu, plus près de toi,</a:t>
            </a:r>
          </a:p>
          <a:p>
            <a:pPr algn="ctr"/>
            <a:r>
              <a:rPr lang="fr-BE" sz="5400" b="1" dirty="0"/>
              <a:t>Plus près de toi.</a:t>
            </a:r>
          </a:p>
          <a:p>
            <a:pPr algn="ctr"/>
            <a:r>
              <a:rPr lang="fr-BE" sz="5400" b="1" dirty="0"/>
              <a:t>C'est le mot de ma foi :</a:t>
            </a:r>
          </a:p>
          <a:p>
            <a:pPr algn="ctr"/>
            <a:r>
              <a:rPr lang="fr-BE" sz="5400" b="1" dirty="0"/>
              <a:t>Plus près de toi.</a:t>
            </a:r>
          </a:p>
          <a:p>
            <a:pPr algn="ctr"/>
            <a:r>
              <a:rPr lang="fr-BE" sz="5400" b="1" dirty="0"/>
              <a:t>Dans le jour où l'épreuve</a:t>
            </a:r>
          </a:p>
          <a:p>
            <a:pPr algn="ctr"/>
            <a:r>
              <a:rPr lang="fr-BE" sz="5400" b="1" dirty="0"/>
              <a:t>Déborde comme un fleuve,</a:t>
            </a:r>
          </a:p>
          <a:p>
            <a:pPr algn="ctr"/>
            <a:r>
              <a:rPr lang="fr-BE" sz="5400" b="1" dirty="0" err="1"/>
              <a:t>Garde-moi</a:t>
            </a:r>
            <a:r>
              <a:rPr lang="fr-BE" sz="5400" b="1" dirty="0"/>
              <a:t> près de toi,</a:t>
            </a:r>
          </a:p>
          <a:p>
            <a:pPr algn="ctr"/>
            <a:r>
              <a:rPr lang="fr-BE" sz="5400" b="1" dirty="0"/>
              <a:t>Plus près de toi.</a:t>
            </a:r>
            <a:endParaRPr lang="fr-BE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9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69805"/>
            <a:ext cx="12192000" cy="33921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8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Accueil</a:t>
            </a:r>
          </a:p>
          <a:p>
            <a:pPr marL="0" indent="0" algn="ctr">
              <a:buNone/>
            </a:pPr>
            <a:r>
              <a:rPr lang="fr-BE" sz="8000" i="1" dirty="0"/>
              <a:t>Jérôme Raucy</a:t>
            </a:r>
            <a:endParaRPr lang="fr-BE" sz="3200" i="1" dirty="0"/>
          </a:p>
        </p:txBody>
      </p:sp>
    </p:spTree>
    <p:extLst>
      <p:ext uri="{BB962C8B-B14F-4D97-AF65-F5344CB8AC3E}">
        <p14:creationId xmlns:p14="http://schemas.microsoft.com/office/powerpoint/2010/main" val="35870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/>
            <a:r>
              <a:rPr lang="fr-BE" sz="4800" b="1" dirty="0"/>
              <a:t>Mon Dieu, plus près de Toi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-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2</a:t>
            </a:r>
            <a:r>
              <a:rPr lang="fr-BE" sz="4000" b="1" dirty="0">
                <a:solidFill>
                  <a:schemeClr val="tx1"/>
                </a:solidFill>
              </a:rPr>
              <a:t>/4</a:t>
            </a:r>
          </a:p>
          <a:p>
            <a:pPr algn="ctr"/>
            <a:endParaRPr lang="fr-BE" b="1" dirty="0">
              <a:solidFill>
                <a:schemeClr val="tx1"/>
              </a:solidFill>
            </a:endParaRPr>
          </a:p>
          <a:p>
            <a:pPr algn="ctr"/>
            <a:r>
              <a:rPr lang="fr-BE" sz="5400" b="1" dirty="0"/>
              <a:t>Plus près de toi, Seigneur</a:t>
            </a:r>
          </a:p>
          <a:p>
            <a:pPr algn="ctr"/>
            <a:r>
              <a:rPr lang="fr-BE" sz="5400" b="1" dirty="0"/>
              <a:t>Plus près de toi.</a:t>
            </a:r>
          </a:p>
          <a:p>
            <a:pPr algn="ctr"/>
            <a:r>
              <a:rPr lang="fr-BE" sz="5400" b="1" dirty="0"/>
              <a:t>Tiens-moi dans ma douleur</a:t>
            </a:r>
          </a:p>
          <a:p>
            <a:pPr algn="ctr"/>
            <a:r>
              <a:rPr lang="fr-BE" sz="5400" b="1" dirty="0"/>
              <a:t>Tout près de toi.</a:t>
            </a:r>
          </a:p>
          <a:p>
            <a:pPr algn="ctr"/>
            <a:r>
              <a:rPr lang="fr-BE" sz="5400" b="1" dirty="0"/>
              <a:t>Alors que la souffrance</a:t>
            </a:r>
          </a:p>
          <a:p>
            <a:pPr algn="ctr"/>
            <a:r>
              <a:rPr lang="fr-BE" sz="5400" b="1" dirty="0"/>
              <a:t>Fait son œuvre en silence</a:t>
            </a:r>
          </a:p>
          <a:p>
            <a:pPr algn="ctr"/>
            <a:r>
              <a:rPr lang="fr-BE" sz="5400" b="1" dirty="0"/>
              <a:t>Toujours plus près de toi,</a:t>
            </a:r>
          </a:p>
          <a:p>
            <a:pPr algn="ctr"/>
            <a:r>
              <a:rPr lang="fr-BE" sz="5400" b="1" dirty="0"/>
              <a:t>Seigneur, tiens-moi.</a:t>
            </a:r>
            <a:endParaRPr lang="fr-BE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0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/>
            <a:r>
              <a:rPr lang="fr-BE" sz="4800" b="1" dirty="0"/>
              <a:t>Mon Dieu, plus près de Toi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-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3</a:t>
            </a:r>
            <a:r>
              <a:rPr lang="fr-BE" sz="4000" b="1" dirty="0">
                <a:solidFill>
                  <a:schemeClr val="tx1"/>
                </a:solidFill>
              </a:rPr>
              <a:t>/4</a:t>
            </a:r>
          </a:p>
          <a:p>
            <a:pPr algn="ctr"/>
            <a:endParaRPr lang="fr-BE" b="1" dirty="0">
              <a:solidFill>
                <a:schemeClr val="tx1"/>
              </a:solidFill>
            </a:endParaRPr>
          </a:p>
          <a:p>
            <a:pPr algn="ctr"/>
            <a:r>
              <a:rPr lang="fr-BE" sz="5400" b="1" dirty="0"/>
              <a:t>Plus près de toi, toujours</a:t>
            </a:r>
          </a:p>
          <a:p>
            <a:pPr algn="ctr"/>
            <a:r>
              <a:rPr lang="fr-BE" sz="5400" b="1" dirty="0"/>
              <a:t>Plus près de toi !</a:t>
            </a:r>
          </a:p>
          <a:p>
            <a:pPr algn="ctr"/>
            <a:r>
              <a:rPr lang="fr-BE" sz="5400" b="1" dirty="0"/>
              <a:t>Donne-moi ton secours</a:t>
            </a:r>
          </a:p>
          <a:p>
            <a:pPr algn="ctr"/>
            <a:r>
              <a:rPr lang="fr-BE" sz="5400" b="1" dirty="0"/>
              <a:t>Soutiens ma foi.</a:t>
            </a:r>
          </a:p>
          <a:p>
            <a:pPr algn="ctr"/>
            <a:r>
              <a:rPr lang="fr-BE" sz="5400" b="1" dirty="0"/>
              <a:t>Que Satan se déchaîne,</a:t>
            </a:r>
          </a:p>
          <a:p>
            <a:pPr algn="ctr"/>
            <a:r>
              <a:rPr lang="fr-BE" sz="5400" b="1" dirty="0"/>
              <a:t>Ton amour me ramène</a:t>
            </a:r>
          </a:p>
          <a:p>
            <a:pPr algn="ctr"/>
            <a:r>
              <a:rPr lang="fr-BE" sz="5400" b="1" dirty="0"/>
              <a:t>Toujours plus près de toi,</a:t>
            </a:r>
          </a:p>
          <a:p>
            <a:pPr algn="ctr"/>
            <a:r>
              <a:rPr lang="fr-BE" sz="5400" b="1" dirty="0"/>
              <a:t>Plus près de toi.</a:t>
            </a:r>
            <a:endParaRPr lang="fr-BE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12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BE" sz="1200" b="1" dirty="0">
              <a:solidFill>
                <a:schemeClr val="tx1"/>
              </a:solidFill>
            </a:endParaRPr>
          </a:p>
          <a:p>
            <a:pPr algn="ctr"/>
            <a:r>
              <a:rPr lang="fr-BE" sz="4800" b="1" dirty="0"/>
              <a:t>Mon Dieu, plus près de Toi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-</a:t>
            </a:r>
            <a:r>
              <a:rPr lang="fr-BE" sz="4000" b="1" dirty="0">
                <a:solidFill>
                  <a:schemeClr val="tx1"/>
                </a:solidFill>
              </a:rPr>
              <a:t> </a:t>
            </a:r>
            <a:r>
              <a:rPr lang="fr-BE" sz="4000" b="1" dirty="0"/>
              <a:t>4</a:t>
            </a:r>
            <a:r>
              <a:rPr lang="fr-BE" sz="4000" b="1" dirty="0">
                <a:solidFill>
                  <a:schemeClr val="tx1"/>
                </a:solidFill>
              </a:rPr>
              <a:t>/4</a:t>
            </a:r>
          </a:p>
          <a:p>
            <a:pPr algn="ctr"/>
            <a:endParaRPr lang="fr-BE" b="1" dirty="0">
              <a:solidFill>
                <a:schemeClr val="tx1"/>
              </a:solidFill>
            </a:endParaRPr>
          </a:p>
          <a:p>
            <a:pPr algn="ctr"/>
            <a:r>
              <a:rPr lang="fr-BE" sz="5400" b="1" dirty="0"/>
              <a:t>Mon Dieu, plus près de toi !</a:t>
            </a:r>
          </a:p>
          <a:p>
            <a:pPr algn="ctr"/>
            <a:r>
              <a:rPr lang="fr-BE" sz="5400" b="1" dirty="0"/>
              <a:t>Dans le désert</a:t>
            </a:r>
          </a:p>
          <a:p>
            <a:pPr algn="ctr"/>
            <a:r>
              <a:rPr lang="fr-BE" sz="5400" b="1" dirty="0"/>
              <a:t>J'ai vu, plus près de toi,</a:t>
            </a:r>
          </a:p>
          <a:p>
            <a:pPr algn="ctr"/>
            <a:r>
              <a:rPr lang="fr-BE" sz="5400" b="1" dirty="0"/>
              <a:t>Ton ciel ouvert.</a:t>
            </a:r>
          </a:p>
          <a:p>
            <a:pPr algn="ctr"/>
            <a:r>
              <a:rPr lang="fr-BE" sz="5400" b="1" dirty="0"/>
              <a:t>Pèlerin, bon courage !</a:t>
            </a:r>
          </a:p>
          <a:p>
            <a:pPr algn="ctr"/>
            <a:r>
              <a:rPr lang="fr-BE" sz="5400" b="1" dirty="0"/>
              <a:t>Ton chant brave l'orage.</a:t>
            </a:r>
          </a:p>
          <a:p>
            <a:pPr algn="ctr"/>
            <a:r>
              <a:rPr lang="fr-BE" sz="5400" b="1" dirty="0"/>
              <a:t>Mon Dieu, plus près de toi,</a:t>
            </a:r>
          </a:p>
          <a:p>
            <a:pPr algn="ctr"/>
            <a:r>
              <a:rPr lang="fr-BE" sz="5400" b="1" dirty="0"/>
              <a:t>Plus près de toi.</a:t>
            </a:r>
            <a:endParaRPr lang="fr-BE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2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40" y="-24855"/>
            <a:ext cx="10356283" cy="6907641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2" name="Rectangle 1"/>
          <p:cNvSpPr/>
          <p:nvPr/>
        </p:nvSpPr>
        <p:spPr>
          <a:xfrm>
            <a:off x="1106129" y="1997839"/>
            <a:ext cx="99188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6000" dirty="0">
                <a:solidFill>
                  <a:srgbClr val="5B9BD5">
                    <a:lumMod val="50000"/>
                  </a:srgbClr>
                </a:solidFill>
                <a:latin typeface="Arial Rounded MT Bold" panose="020F0704030504030204" pitchFamily="34" charset="0"/>
                <a:ea typeface="+mj-ea"/>
                <a:cs typeface="+mj-cs"/>
              </a:rPr>
              <a:t>Chant</a:t>
            </a:r>
          </a:p>
          <a:p>
            <a:pPr algn="ctr"/>
            <a:r>
              <a:rPr lang="fr-BE" sz="6000" b="1" i="1" dirty="0"/>
              <a:t>« Hari </a:t>
            </a:r>
            <a:r>
              <a:rPr lang="fr-BE" sz="6000" b="1" i="1" dirty="0" err="1"/>
              <a:t>igihugu</a:t>
            </a:r>
            <a:r>
              <a:rPr lang="fr-BE" sz="6000" b="1" i="1" dirty="0"/>
              <a:t> »</a:t>
            </a:r>
            <a:endParaRPr lang="fr-BE" i="1" dirty="0"/>
          </a:p>
        </p:txBody>
      </p:sp>
    </p:spTree>
    <p:extLst>
      <p:ext uri="{BB962C8B-B14F-4D97-AF65-F5344CB8AC3E}">
        <p14:creationId xmlns:p14="http://schemas.microsoft.com/office/powerpoint/2010/main" val="348480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4400" b="1" dirty="0"/>
              <a:t>Hari </a:t>
            </a:r>
            <a:r>
              <a:rPr lang="fr-BE" sz="4400" b="1" dirty="0" err="1"/>
              <a:t>igihugu</a:t>
            </a:r>
            <a:r>
              <a:rPr lang="fr-BE" sz="4400" b="1" dirty="0"/>
              <a:t> 1</a:t>
            </a:r>
          </a:p>
          <a:p>
            <a:pPr algn="ctr"/>
            <a:endParaRPr lang="fr-BE" b="1" dirty="0"/>
          </a:p>
          <a:p>
            <a:pPr algn="ctr"/>
            <a:r>
              <a:rPr lang="fr-BE" sz="4400" b="1" dirty="0" err="1"/>
              <a:t>Har</a:t>
            </a:r>
            <a:r>
              <a:rPr lang="fr-BE" sz="4400" b="1" dirty="0"/>
              <a:t>’ </a:t>
            </a:r>
            <a:r>
              <a:rPr lang="fr-BE" sz="4400" b="1" dirty="0" err="1"/>
              <a:t>igihugu</a:t>
            </a:r>
            <a:r>
              <a:rPr lang="fr-BE" sz="4400" b="1" dirty="0"/>
              <a:t> </a:t>
            </a:r>
            <a:r>
              <a:rPr lang="fr-BE" sz="4400" b="1" dirty="0" err="1"/>
              <a:t>cyiza</a:t>
            </a:r>
            <a:r>
              <a:rPr lang="fr-BE" sz="4400" b="1" dirty="0"/>
              <a:t> </a:t>
            </a:r>
            <a:r>
              <a:rPr lang="fr-BE" sz="4400" b="1" dirty="0" err="1"/>
              <a:t>cyane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 err="1"/>
              <a:t>Twasezeraniwe</a:t>
            </a:r>
            <a:r>
              <a:rPr lang="fr-BE" sz="4400" b="1" dirty="0"/>
              <a:t> n’ </a:t>
            </a:r>
            <a:r>
              <a:rPr lang="fr-BE" sz="4400" b="1" dirty="0" err="1"/>
              <a:t>Imana</a:t>
            </a:r>
            <a:r>
              <a:rPr lang="fr-BE" sz="4400" b="1" dirty="0"/>
              <a:t>;</a:t>
            </a:r>
          </a:p>
          <a:p>
            <a:pPr algn="ctr"/>
            <a:r>
              <a:rPr lang="fr-BE" sz="4400" b="1" dirty="0" err="1"/>
              <a:t>Tugitegereze</a:t>
            </a:r>
            <a:r>
              <a:rPr lang="fr-BE" sz="4400" b="1" dirty="0"/>
              <a:t> </a:t>
            </a:r>
            <a:r>
              <a:rPr lang="fr-BE" sz="4400" b="1" dirty="0" err="1"/>
              <a:t>twizera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/>
              <a:t>Ko Dat’ </a:t>
            </a:r>
            <a:r>
              <a:rPr lang="fr-BE" sz="4400" b="1" dirty="0" err="1"/>
              <a:t>akitubonereza</a:t>
            </a:r>
            <a:r>
              <a:rPr lang="fr-BE" sz="4400" b="1" dirty="0"/>
              <a:t>.</a:t>
            </a:r>
          </a:p>
          <a:p>
            <a:pPr algn="ctr"/>
            <a:r>
              <a:rPr lang="fr-BE" sz="4400" b="1" dirty="0"/>
              <a:t> </a:t>
            </a:r>
          </a:p>
          <a:p>
            <a:pPr algn="ctr"/>
            <a:r>
              <a:rPr lang="fr-BE" sz="4400" b="1" i="1" u="sng" dirty="0"/>
              <a:t>Gusubiramo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  <a:p>
            <a:pPr algn="ctr"/>
            <a:endParaRPr lang="fr-BE" sz="3600" b="1" dirty="0"/>
          </a:p>
        </p:txBody>
      </p:sp>
    </p:spTree>
    <p:extLst>
      <p:ext uri="{BB962C8B-B14F-4D97-AF65-F5344CB8AC3E}">
        <p14:creationId xmlns:p14="http://schemas.microsoft.com/office/powerpoint/2010/main" val="23995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4400" b="1" dirty="0"/>
              <a:t>Hari </a:t>
            </a:r>
            <a:r>
              <a:rPr lang="fr-BE" sz="4400" b="1" dirty="0" err="1"/>
              <a:t>igihugu</a:t>
            </a:r>
            <a:r>
              <a:rPr lang="fr-BE" sz="4400" b="1" dirty="0"/>
              <a:t>  2</a:t>
            </a:r>
          </a:p>
          <a:p>
            <a:pPr algn="ctr"/>
            <a:r>
              <a:rPr lang="fr-BE" sz="1200" b="1" dirty="0"/>
              <a:t> </a:t>
            </a:r>
          </a:p>
          <a:p>
            <a:pPr lvl="0" algn="ctr"/>
            <a:r>
              <a:rPr lang="fr-BE" sz="4400" b="1" dirty="0" err="1"/>
              <a:t>Tuzaririmbira</a:t>
            </a:r>
            <a:r>
              <a:rPr lang="fr-BE" sz="4400" b="1" dirty="0"/>
              <a:t> </a:t>
            </a:r>
            <a:r>
              <a:rPr lang="fr-BE" sz="4400" b="1" dirty="0" err="1"/>
              <a:t>mw</a:t>
            </a:r>
            <a:r>
              <a:rPr lang="fr-BE" sz="4400" b="1" dirty="0"/>
              <a:t> </a:t>
            </a:r>
            <a:r>
              <a:rPr lang="fr-BE" sz="4400" b="1" dirty="0" err="1"/>
              <a:t>ijuru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 err="1"/>
              <a:t>Indirimbo</a:t>
            </a:r>
            <a:r>
              <a:rPr lang="fr-BE" sz="4400" b="1" dirty="0"/>
              <a:t> z’ </a:t>
            </a:r>
            <a:r>
              <a:rPr lang="fr-BE" sz="4400" b="1" dirty="0" err="1"/>
              <a:t>abanyahirwe</a:t>
            </a:r>
            <a:r>
              <a:rPr lang="fr-BE" sz="4400" b="1" dirty="0"/>
              <a:t>.</a:t>
            </a:r>
          </a:p>
          <a:p>
            <a:pPr algn="ctr"/>
            <a:r>
              <a:rPr lang="fr-BE" sz="4400" b="1" dirty="0" err="1"/>
              <a:t>Ntituzongera</a:t>
            </a:r>
            <a:r>
              <a:rPr lang="fr-BE" sz="4400" b="1" dirty="0"/>
              <a:t> </a:t>
            </a:r>
            <a:r>
              <a:rPr lang="fr-BE" sz="4400" b="1" dirty="0" err="1"/>
              <a:t>kubabara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 err="1"/>
              <a:t>Tuzaba</a:t>
            </a:r>
            <a:r>
              <a:rPr lang="fr-BE" sz="4400" b="1" dirty="0"/>
              <a:t> </a:t>
            </a:r>
            <a:r>
              <a:rPr lang="fr-BE" sz="4400" b="1" dirty="0" err="1"/>
              <a:t>dushiz</a:t>
            </a:r>
            <a:r>
              <a:rPr lang="fr-BE" sz="4400" b="1" dirty="0"/>
              <a:t>’ </a:t>
            </a:r>
            <a:r>
              <a:rPr lang="fr-BE" sz="4400" b="1" dirty="0" err="1"/>
              <a:t>agahinda</a:t>
            </a:r>
            <a:r>
              <a:rPr lang="fr-BE" sz="4400" b="1" dirty="0"/>
              <a:t>.</a:t>
            </a:r>
          </a:p>
          <a:p>
            <a:pPr algn="ctr"/>
            <a:r>
              <a:rPr lang="fr-BE" sz="4400" b="1" dirty="0"/>
              <a:t> </a:t>
            </a:r>
          </a:p>
          <a:p>
            <a:pPr algn="ctr"/>
            <a:r>
              <a:rPr lang="fr-BE" sz="4400" b="1" i="1" u="sng" dirty="0"/>
              <a:t>Gusubiramo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</p:txBody>
      </p:sp>
    </p:spTree>
    <p:extLst>
      <p:ext uri="{BB962C8B-B14F-4D97-AF65-F5344CB8AC3E}">
        <p14:creationId xmlns:p14="http://schemas.microsoft.com/office/powerpoint/2010/main" val="156961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12192000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4400" b="1" dirty="0"/>
              <a:t>Hari </a:t>
            </a:r>
            <a:r>
              <a:rPr lang="fr-BE" sz="4400" b="1" dirty="0" err="1"/>
              <a:t>igihugu</a:t>
            </a:r>
            <a:r>
              <a:rPr lang="fr-BE" sz="4400" b="1" dirty="0"/>
              <a:t> 3</a:t>
            </a:r>
          </a:p>
          <a:p>
            <a:pPr lvl="0" algn="ctr"/>
            <a:endParaRPr lang="fr-BE" sz="1400" b="1" dirty="0"/>
          </a:p>
          <a:p>
            <a:pPr lvl="0" algn="ctr"/>
            <a:r>
              <a:rPr lang="fr-BE" sz="4400" b="1" dirty="0" err="1"/>
              <a:t>Tuzasingiza</a:t>
            </a:r>
            <a:r>
              <a:rPr lang="fr-BE" sz="4400" b="1" dirty="0"/>
              <a:t> Data </a:t>
            </a:r>
            <a:r>
              <a:rPr lang="fr-BE" sz="4400" b="1" dirty="0" err="1"/>
              <a:t>cyane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/>
              <a:t>Ku </a:t>
            </a:r>
            <a:r>
              <a:rPr lang="fr-BE" sz="4400" b="1" dirty="0" err="1"/>
              <a:t>mbabazi</a:t>
            </a:r>
            <a:r>
              <a:rPr lang="fr-BE" sz="4400" b="1" dirty="0"/>
              <a:t> </a:t>
            </a:r>
            <a:r>
              <a:rPr lang="fr-BE" sz="4400" b="1" dirty="0" err="1"/>
              <a:t>yatugiriye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/>
              <a:t>No </a:t>
            </a:r>
            <a:r>
              <a:rPr lang="fr-BE" sz="4400" b="1" dirty="0" err="1"/>
              <a:t>ku</a:t>
            </a:r>
            <a:r>
              <a:rPr lang="fr-BE" sz="4400" b="1" dirty="0"/>
              <a:t> </a:t>
            </a:r>
            <a:r>
              <a:rPr lang="fr-BE" sz="4400" b="1" dirty="0" err="1"/>
              <a:t>buntu</a:t>
            </a:r>
            <a:r>
              <a:rPr lang="fr-BE" sz="4400" b="1" dirty="0"/>
              <a:t> </a:t>
            </a:r>
            <a:r>
              <a:rPr lang="fr-BE" sz="4400" b="1" dirty="0" err="1"/>
              <a:t>bw</a:t>
            </a:r>
            <a:r>
              <a:rPr lang="fr-BE" sz="4400" b="1" dirty="0"/>
              <a:t>’ </a:t>
            </a:r>
            <a:r>
              <a:rPr lang="fr-BE" sz="4400" b="1" dirty="0" err="1"/>
              <a:t>urukundo</a:t>
            </a:r>
            <a:r>
              <a:rPr lang="fr-BE" sz="4400" b="1" dirty="0"/>
              <a:t> </a:t>
            </a:r>
            <a:r>
              <a:rPr lang="fr-BE" sz="4400" b="1" dirty="0" err="1"/>
              <a:t>rwe</a:t>
            </a:r>
            <a:r>
              <a:rPr lang="fr-BE" sz="4400" b="1" dirty="0"/>
              <a:t>,</a:t>
            </a:r>
          </a:p>
          <a:p>
            <a:pPr algn="ctr"/>
            <a:r>
              <a:rPr lang="fr-BE" sz="4400" b="1" dirty="0"/>
              <a:t>N’ </a:t>
            </a:r>
            <a:r>
              <a:rPr lang="fr-BE" sz="4400" b="1" dirty="0" err="1"/>
              <a:t>umugisha</a:t>
            </a:r>
            <a:r>
              <a:rPr lang="fr-BE" sz="4400" b="1" dirty="0"/>
              <a:t> </a:t>
            </a:r>
            <a:r>
              <a:rPr lang="fr-BE" sz="4400" b="1" dirty="0" err="1"/>
              <a:t>yatwungukiye</a:t>
            </a:r>
            <a:r>
              <a:rPr lang="fr-BE" sz="4400" b="1" dirty="0"/>
              <a:t>.</a:t>
            </a:r>
          </a:p>
          <a:p>
            <a:pPr algn="ctr"/>
            <a:endParaRPr lang="fr-BE" sz="4400" b="1" dirty="0"/>
          </a:p>
          <a:p>
            <a:pPr algn="ctr"/>
            <a:r>
              <a:rPr lang="fr-BE" sz="4400" b="1" i="1" u="sng" dirty="0"/>
              <a:t>Gusubiramo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  <a:p>
            <a:pPr algn="ctr"/>
            <a:r>
              <a:rPr lang="fr-BE" sz="4400" b="1" i="1" dirty="0" err="1"/>
              <a:t>Aheza</a:t>
            </a:r>
            <a:r>
              <a:rPr lang="fr-BE" sz="4400" b="1" i="1" dirty="0"/>
              <a:t> </a:t>
            </a:r>
            <a:r>
              <a:rPr lang="fr-BE" sz="4400" b="1" i="1" dirty="0" err="1"/>
              <a:t>mw</a:t>
            </a:r>
            <a:r>
              <a:rPr lang="fr-BE" sz="4400" b="1" i="1" dirty="0"/>
              <a:t> </a:t>
            </a:r>
            <a:r>
              <a:rPr lang="fr-BE" sz="4400" b="1" i="1" dirty="0" err="1"/>
              <a:t>ijuru</a:t>
            </a:r>
            <a:r>
              <a:rPr lang="fr-BE" sz="4400" b="1" i="1" dirty="0"/>
              <a:t>, </a:t>
            </a:r>
            <a:r>
              <a:rPr lang="fr-BE" sz="4400" b="1" i="1" dirty="0" err="1"/>
              <a:t>Tuzahurirayo</a:t>
            </a:r>
            <a:r>
              <a:rPr lang="fr-BE" sz="4400" b="1" i="1" dirty="0"/>
              <a:t> </a:t>
            </a:r>
            <a:r>
              <a:rPr lang="fr-BE" sz="4400" b="1" i="1" dirty="0" err="1"/>
              <a:t>bagenzi</a:t>
            </a:r>
            <a:r>
              <a:rPr lang="fr-BE" sz="4400" b="1" i="1" dirty="0"/>
              <a:t>.</a:t>
            </a:r>
            <a:endParaRPr lang="fr-BE" sz="4400" b="1" dirty="0"/>
          </a:p>
          <a:p>
            <a:endParaRPr lang="fr-BE" sz="3600" dirty="0"/>
          </a:p>
          <a:p>
            <a:pPr algn="ctr"/>
            <a:endParaRPr lang="fr-BE" sz="3600" b="1" dirty="0"/>
          </a:p>
        </p:txBody>
      </p:sp>
    </p:spTree>
    <p:extLst>
      <p:ext uri="{BB962C8B-B14F-4D97-AF65-F5344CB8AC3E}">
        <p14:creationId xmlns:p14="http://schemas.microsoft.com/office/powerpoint/2010/main" val="175924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2420896"/>
            <a:ext cx="12192000" cy="2077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8000" i="1" dirty="0"/>
              <a:t>Jérôme Raucy</a:t>
            </a:r>
          </a:p>
        </p:txBody>
      </p:sp>
    </p:spTree>
    <p:extLst>
      <p:ext uri="{BB962C8B-B14F-4D97-AF65-F5344CB8AC3E}">
        <p14:creationId xmlns:p14="http://schemas.microsoft.com/office/powerpoint/2010/main" val="44299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40" y="-24855"/>
            <a:ext cx="10356283" cy="6907641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4" name="Rectangle 3"/>
          <p:cNvSpPr/>
          <p:nvPr/>
        </p:nvSpPr>
        <p:spPr>
          <a:xfrm>
            <a:off x="840658" y="2109018"/>
            <a:ext cx="101843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8000" i="1" dirty="0" err="1">
                <a:latin typeface="Calibri" panose="020F0502020204030204" pitchFamily="34" charset="0"/>
              </a:rPr>
              <a:t>Araruhutse</a:t>
            </a:r>
            <a:endParaRPr lang="fr-BE" sz="8000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" y="2420896"/>
            <a:ext cx="12192000" cy="2077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sz="8000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Prière</a:t>
            </a:r>
          </a:p>
        </p:txBody>
      </p:sp>
    </p:spTree>
    <p:extLst>
      <p:ext uri="{BB962C8B-B14F-4D97-AF65-F5344CB8AC3E}">
        <p14:creationId xmlns:p14="http://schemas.microsoft.com/office/powerpoint/2010/main" val="347027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13">
            <a:extLst>
              <a:ext uri="{FF2B5EF4-FFF2-40B4-BE49-F238E27FC236}">
                <a16:creationId xmlns:a16="http://schemas.microsoft.com/office/drawing/2014/main" xmlns="" id="{0B90EB26-97FD-4B8B-86E0-B00589E09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40" y="-24855"/>
            <a:ext cx="10356283" cy="6907641"/>
          </a:xfrm>
          <a:prstGeom prst="rect">
            <a:avLst/>
          </a:prstGeom>
          <a:effectLst>
            <a:softEdge rad="1143000"/>
          </a:effectLst>
        </p:spPr>
      </p:pic>
      <p:sp>
        <p:nvSpPr>
          <p:cNvPr id="2" name="Rectangle 1"/>
          <p:cNvSpPr/>
          <p:nvPr/>
        </p:nvSpPr>
        <p:spPr>
          <a:xfrm>
            <a:off x="668739" y="2122489"/>
            <a:ext cx="10879247" cy="261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7800" dirty="0">
                <a:solidFill>
                  <a:srgbClr val="5B9BD5">
                    <a:lumMod val="50000"/>
                  </a:srgbClr>
                </a:solidFill>
                <a:latin typeface="Arial Rounded MT Bold" panose="020F0704030504030204" pitchFamily="34" charset="0"/>
              </a:rPr>
              <a:t>Chant</a:t>
            </a:r>
          </a:p>
          <a:p>
            <a:pPr lvl="0" algn="ctr">
              <a:lnSpc>
                <a:spcPct val="90000"/>
              </a:lnSpc>
              <a:spcBef>
                <a:spcPct val="30000"/>
              </a:spcBef>
              <a:buClr>
                <a:srgbClr val="A5A5A5"/>
              </a:buClr>
            </a:pPr>
            <a:r>
              <a:rPr lang="fr-BE" sz="7800" b="1" i="1" dirty="0">
                <a:solidFill>
                  <a:prstClr val="black"/>
                </a:solidFill>
              </a:rPr>
              <a:t>« </a:t>
            </a:r>
            <a:r>
              <a:rPr lang="fr-BE" sz="7800" b="1" i="1" dirty="0" err="1">
                <a:solidFill>
                  <a:prstClr val="black"/>
                </a:solidFill>
              </a:rPr>
              <a:t>Bibwire</a:t>
            </a:r>
            <a:r>
              <a:rPr lang="fr-BE" sz="7800" b="1" i="1" dirty="0">
                <a:solidFill>
                  <a:prstClr val="black"/>
                </a:solidFill>
              </a:rPr>
              <a:t> </a:t>
            </a:r>
            <a:r>
              <a:rPr lang="fr-BE" sz="7800" b="1" i="1" dirty="0" err="1">
                <a:solidFill>
                  <a:prstClr val="black"/>
                </a:solidFill>
              </a:rPr>
              <a:t>Yesu</a:t>
            </a:r>
            <a:r>
              <a:rPr lang="fr-BE" sz="7800" b="1" i="1" dirty="0">
                <a:solidFill>
                  <a:prstClr val="black"/>
                </a:solidFill>
              </a:rPr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61110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800" b="1" dirty="0" err="1"/>
              <a:t>Bibwire</a:t>
            </a:r>
            <a:r>
              <a:rPr lang="fr-BE" sz="4800" b="1" dirty="0"/>
              <a:t> </a:t>
            </a:r>
            <a:r>
              <a:rPr lang="fr-BE" sz="4800" b="1" dirty="0" err="1"/>
              <a:t>Yesu</a:t>
            </a:r>
            <a:r>
              <a:rPr lang="fr-BE" sz="48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1/4</a:t>
            </a:r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/>
              <a:t>S’</a:t>
            </a:r>
            <a:r>
              <a:rPr lang="fr-BE" sz="5400" b="1" dirty="0" err="1"/>
              <a:t>uhagarikiy</a:t>
            </a:r>
            <a:r>
              <a:rPr lang="fr-BE" sz="5400" b="1" dirty="0"/>
              <a:t>’ </a:t>
            </a:r>
            <a:r>
              <a:rPr lang="fr-BE" sz="5400" b="1" dirty="0" err="1"/>
              <a:t>ik’umutima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Ubabajwe</a:t>
            </a:r>
            <a:r>
              <a:rPr lang="fr-BE" sz="5400" b="1" dirty="0"/>
              <a:t> no </a:t>
            </a:r>
            <a:r>
              <a:rPr lang="fr-BE" sz="5400" b="1" dirty="0" err="1"/>
              <a:t>kubur</a:t>
            </a:r>
            <a:r>
              <a:rPr lang="fr-BE" sz="5400" b="1" dirty="0"/>
              <a:t>’ </a:t>
            </a:r>
            <a:r>
              <a:rPr lang="fr-BE" sz="5400" b="1" dirty="0" err="1"/>
              <a:t>ituza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105092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dirty="0" err="1"/>
              <a:t>Bibwire</a:t>
            </a:r>
            <a:r>
              <a:rPr lang="fr-BE" sz="4400" b="1" dirty="0"/>
              <a:t> </a:t>
            </a:r>
            <a:r>
              <a:rPr lang="fr-BE" sz="4400" b="1" dirty="0" err="1"/>
              <a:t>Yesu</a:t>
            </a:r>
            <a:r>
              <a:rPr lang="fr-BE" sz="44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1/4</a:t>
            </a:r>
          </a:p>
          <a:p>
            <a:pPr algn="ctr"/>
            <a:r>
              <a:rPr lang="fr-BE" sz="3600" b="1" dirty="0"/>
              <a:t>Gusubiramo</a:t>
            </a:r>
            <a:endParaRPr lang="fr-BE" sz="3600" dirty="0"/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/>
              <a:t>S’</a:t>
            </a:r>
            <a:r>
              <a:rPr lang="fr-BE" sz="5400" b="1" dirty="0" err="1"/>
              <a:t>uhagarikiy</a:t>
            </a:r>
            <a:r>
              <a:rPr lang="fr-BE" sz="5400" b="1" dirty="0"/>
              <a:t>’ </a:t>
            </a:r>
            <a:r>
              <a:rPr lang="fr-BE" sz="5400" b="1" dirty="0" err="1"/>
              <a:t>ik’umutima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Ubabajwe</a:t>
            </a:r>
            <a:r>
              <a:rPr lang="fr-BE" sz="5400" b="1" dirty="0"/>
              <a:t> no </a:t>
            </a:r>
            <a:r>
              <a:rPr lang="fr-BE" sz="5400" b="1" dirty="0" err="1"/>
              <a:t>kubur</a:t>
            </a:r>
            <a:r>
              <a:rPr lang="fr-BE" sz="5400" b="1" dirty="0"/>
              <a:t>’ </a:t>
            </a:r>
            <a:r>
              <a:rPr lang="fr-BE" sz="5400" b="1" dirty="0" err="1"/>
              <a:t>ituza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336655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800" b="1" dirty="0" err="1"/>
              <a:t>Bibwire</a:t>
            </a:r>
            <a:r>
              <a:rPr lang="fr-BE" sz="4800" b="1" dirty="0"/>
              <a:t> </a:t>
            </a:r>
            <a:r>
              <a:rPr lang="fr-BE" sz="4800" b="1" dirty="0" err="1"/>
              <a:t>Yesu</a:t>
            </a:r>
            <a:r>
              <a:rPr lang="fr-BE" sz="48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2/4</a:t>
            </a:r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 err="1"/>
              <a:t>Mbes</a:t>
            </a:r>
            <a:r>
              <a:rPr lang="fr-BE" sz="5400" b="1" dirty="0"/>
              <a:t>’ </a:t>
            </a:r>
            <a:r>
              <a:rPr lang="fr-BE" sz="5400" b="1" dirty="0" err="1"/>
              <a:t>ub</a:t>
            </a:r>
            <a:r>
              <a:rPr lang="fr-BE" sz="5400" b="1" dirty="0"/>
              <a:t>’ </a:t>
            </a:r>
            <a:r>
              <a:rPr lang="fr-BE" sz="5400" b="1" dirty="0" err="1"/>
              <a:t>urabogoz</a:t>
            </a:r>
            <a:r>
              <a:rPr lang="fr-BE" sz="5400" b="1" dirty="0"/>
              <a:t>’ </a:t>
            </a:r>
            <a:r>
              <a:rPr lang="fr-BE" sz="5400" b="1" dirty="0" err="1"/>
              <a:t>amarira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Utotezwa</a:t>
            </a:r>
            <a:r>
              <a:rPr lang="fr-BE" sz="5400" b="1" dirty="0"/>
              <a:t> n’ </a:t>
            </a:r>
            <a:r>
              <a:rPr lang="fr-BE" sz="5400" b="1" dirty="0" err="1"/>
              <a:t>ibyaha</a:t>
            </a:r>
            <a:r>
              <a:rPr lang="fr-BE" sz="5400" b="1" dirty="0"/>
              <a:t> </a:t>
            </a:r>
            <a:r>
              <a:rPr lang="fr-BE" sz="5400" b="1" dirty="0" err="1"/>
              <a:t>wahishe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100074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pPr algn="ctr"/>
            <a:endParaRPr lang="fr-BE" sz="1400" b="1" dirty="0">
              <a:solidFill>
                <a:schemeClr val="tx1"/>
              </a:solidFill>
            </a:endParaRPr>
          </a:p>
          <a:p>
            <a:pPr algn="ctr" fontAlgn="auto"/>
            <a:r>
              <a:rPr lang="fr-BE" sz="4400" b="1" dirty="0" err="1"/>
              <a:t>Bibwire</a:t>
            </a:r>
            <a:r>
              <a:rPr lang="fr-BE" sz="4400" b="1" dirty="0"/>
              <a:t> </a:t>
            </a:r>
            <a:r>
              <a:rPr lang="fr-BE" sz="4400" b="1" dirty="0" err="1"/>
              <a:t>Yesu</a:t>
            </a:r>
            <a:r>
              <a:rPr lang="fr-BE" sz="4400" b="1" dirty="0"/>
              <a:t>! </a:t>
            </a:r>
            <a:r>
              <a:rPr lang="fr-BE" sz="4000" b="1" dirty="0"/>
              <a:t>- </a:t>
            </a:r>
            <a:r>
              <a:rPr lang="fr-BE" sz="3600" b="1" dirty="0"/>
              <a:t>2/4</a:t>
            </a:r>
          </a:p>
          <a:p>
            <a:pPr algn="ctr"/>
            <a:r>
              <a:rPr lang="fr-BE" sz="3600" b="1" dirty="0"/>
              <a:t>Gusubiramo</a:t>
            </a:r>
            <a:endParaRPr lang="fr-BE" sz="3600" dirty="0"/>
          </a:p>
          <a:p>
            <a:pPr algn="ctr" fontAlgn="auto"/>
            <a:r>
              <a:rPr lang="fr-BE" cap="none" dirty="0"/>
              <a:t/>
            </a:r>
            <a:br>
              <a:rPr lang="fr-BE" cap="none" dirty="0"/>
            </a:br>
            <a:r>
              <a:rPr lang="fr-BE" sz="5400" b="1" dirty="0"/>
              <a:t>S’</a:t>
            </a:r>
            <a:r>
              <a:rPr lang="fr-BE" sz="5400" b="1" dirty="0" err="1"/>
              <a:t>uhagarikiy</a:t>
            </a:r>
            <a:r>
              <a:rPr lang="fr-BE" sz="5400" b="1" dirty="0"/>
              <a:t>’ </a:t>
            </a:r>
            <a:r>
              <a:rPr lang="fr-BE" sz="5400" b="1" dirty="0" err="1"/>
              <a:t>ik’umutima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 </a:t>
            </a:r>
            <a:r>
              <a:rPr lang="fr-BE" sz="5400" b="1" dirty="0" err="1"/>
              <a:t>Bibwire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 fontAlgn="auto"/>
            <a:r>
              <a:rPr lang="fr-BE" sz="5400" b="1" dirty="0" err="1"/>
              <a:t>Ubabajwe</a:t>
            </a:r>
            <a:r>
              <a:rPr lang="fr-BE" sz="5400" b="1" dirty="0"/>
              <a:t> no </a:t>
            </a:r>
            <a:r>
              <a:rPr lang="fr-BE" sz="5400" b="1" dirty="0" err="1"/>
              <a:t>kubur</a:t>
            </a:r>
            <a:r>
              <a:rPr lang="fr-BE" sz="5400" b="1" dirty="0"/>
              <a:t>’ </a:t>
            </a:r>
            <a:r>
              <a:rPr lang="fr-BE" sz="5400" b="1" dirty="0" err="1"/>
              <a:t>ituza</a:t>
            </a:r>
            <a:r>
              <a:rPr lang="fr-BE" sz="5400" b="1" dirty="0"/>
              <a:t>?</a:t>
            </a:r>
          </a:p>
          <a:p>
            <a:pPr algn="ctr" fontAlgn="auto"/>
            <a:r>
              <a:rPr lang="fr-BE" sz="5400" b="1" dirty="0" err="1"/>
              <a:t>Ihererane</a:t>
            </a:r>
            <a:r>
              <a:rPr lang="fr-BE" sz="5400" b="1" dirty="0"/>
              <a:t> </a:t>
            </a:r>
            <a:r>
              <a:rPr lang="fr-BE" sz="5400" b="1" dirty="0" err="1"/>
              <a:t>Yesu</a:t>
            </a:r>
            <a:r>
              <a:rPr lang="fr-BE" sz="5400" b="1" dirty="0"/>
              <a:t>!</a:t>
            </a:r>
          </a:p>
          <a:p>
            <a:pPr algn="ctr"/>
            <a:endParaRPr lang="it-IT" sz="5400" b="1" cap="none" dirty="0"/>
          </a:p>
        </p:txBody>
      </p:sp>
    </p:spTree>
    <p:extLst>
      <p:ext uri="{BB962C8B-B14F-4D97-AF65-F5344CB8AC3E}">
        <p14:creationId xmlns:p14="http://schemas.microsoft.com/office/powerpoint/2010/main" val="186573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Retro 1">
      <a:dk1>
        <a:sysClr val="windowText" lastClr="000000"/>
      </a:dk1>
      <a:lt1>
        <a:sysClr val="window" lastClr="FFFFFF"/>
      </a:lt1>
      <a:dk2>
        <a:srgbClr val="446777"/>
      </a:dk2>
      <a:lt2>
        <a:srgbClr val="E7E6E6"/>
      </a:lt2>
      <a:accent1>
        <a:srgbClr val="7B2C3F"/>
      </a:accent1>
      <a:accent2>
        <a:srgbClr val="93623F"/>
      </a:accent2>
      <a:accent3>
        <a:srgbClr val="DC9427"/>
      </a:accent3>
      <a:accent4>
        <a:srgbClr val="696371"/>
      </a:accent4>
      <a:accent5>
        <a:srgbClr val="EEC7B9"/>
      </a:accent5>
      <a:accent6>
        <a:srgbClr val="C5E0CF"/>
      </a:accent6>
      <a:hlink>
        <a:srgbClr val="FFC000"/>
      </a:hlink>
      <a:folHlink>
        <a:srgbClr val="FFC000"/>
      </a:folHlink>
    </a:clrScheme>
    <a:fontScheme name="Custom 4">
      <a:majorFont>
        <a:latin typeface="Rockwell Extra Bol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259636_TF11292542_Win32" id="{A1EEBB51-EA05-44E3-A360-9622147EC1A9}" vid="{8DCB0F67-FC31-43A6-96CD-7A00094DAA62}"/>
    </a:ext>
  </a:extLst>
</a:theme>
</file>

<file path=ppt/theme/theme2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http://purl.org/dc/terms/"/>
    <ds:schemaRef ds:uri="http://schemas.microsoft.com/office/2006/metadata/properties"/>
    <ds:schemaRef ds:uri="a4f35948-e619-41b3-aa29-22878b09cfd2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0262f94-9f35-4ac3-9a90-690165a166b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374</Words>
  <Application>Microsoft Office PowerPoint</Application>
  <PresentationFormat>Grand écran</PresentationFormat>
  <Paragraphs>247</Paragraphs>
  <Slides>38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38</vt:i4>
      </vt:variant>
    </vt:vector>
  </HeadingPairs>
  <TitlesOfParts>
    <vt:vector size="50" baseType="lpstr">
      <vt:lpstr>Arial</vt:lpstr>
      <vt:lpstr>Arial Rounded MT Bold</vt:lpstr>
      <vt:lpstr>Calibri</vt:lpstr>
      <vt:lpstr>Century Gothic</vt:lpstr>
      <vt:lpstr>Franklin Gothic Book</vt:lpstr>
      <vt:lpstr>Palatino Linotype</vt:lpstr>
      <vt:lpstr>Rockwell Extra Bold</vt:lpstr>
      <vt:lpstr>Times New Roman</vt:lpstr>
      <vt:lpstr>Trebuchet MS</vt:lpstr>
      <vt:lpstr>Wingdings 3</vt:lpstr>
      <vt:lpstr>Thème Office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Chant  Interprété par  Rukundo Jean-Claude  &amp; famille  « Amahoro by Abasaruzi »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du titre</dc:title>
  <dc:creator>francoBelge</dc:creator>
  <cp:lastModifiedBy>francoBelge</cp:lastModifiedBy>
  <cp:revision>1784</cp:revision>
  <dcterms:created xsi:type="dcterms:W3CDTF">2019-10-04T14:07:35Z</dcterms:created>
  <dcterms:modified xsi:type="dcterms:W3CDTF">2023-04-18T13:10:57Z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